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3" r:id="rId5"/>
  </p:sldMasterIdLst>
  <p:notesMasterIdLst>
    <p:notesMasterId r:id="rId13"/>
  </p:notesMasterIdLst>
  <p:sldIdLst>
    <p:sldId id="256" r:id="rId6"/>
    <p:sldId id="346" r:id="rId7"/>
    <p:sldId id="352" r:id="rId8"/>
    <p:sldId id="351" r:id="rId9"/>
    <p:sldId id="354" r:id="rId10"/>
    <p:sldId id="353" r:id="rId11"/>
    <p:sldId id="259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Čihák Marek" initials="MČ" lastIdx="4" clrIdx="0">
    <p:extLst>
      <p:ext uri="{19B8F6BF-5375-455C-9EA6-DF929625EA0E}">
        <p15:presenceInfo xmlns:p15="http://schemas.microsoft.com/office/powerpoint/2012/main" userId="S::M.Cihak@m2c.eu::54490ea2-f2c0-464f-aea3-2bd2fc4106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042"/>
    <a:srgbClr val="F9D845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howGuides="1">
      <p:cViewPr varScale="1">
        <p:scale>
          <a:sx n="81" d="100"/>
          <a:sy n="81" d="100"/>
        </p:scale>
        <p:origin x="796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D5A00-F472-4BCC-8FD7-973E8E6CEBC3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B9A19-8A3E-4666-B89B-52F6B00EA4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02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A6698-8709-7543-ABBF-8E0625FB743A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92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256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53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6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264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enční_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436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B3BD5-18A1-6E14-F8E4-F43CF451F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DA6E02-2CD7-245F-55CC-37605F425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25FFD0-23BF-3C1B-4E92-EAAD9018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025D35-D25D-823F-BD10-13AA6734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1D80BA-5C82-95C0-2D24-B6B9E2BB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263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81E7D-7861-AE76-D324-9657AAF25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137C63-4922-863F-1254-E3B61ABFE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9DF16D-EF60-8B99-57DC-CB16D402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6EC8D7-0CC4-5546-8527-4B46D067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3AC05F-7C66-B814-CB42-AC95FA08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219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16AE4-6A66-E59E-BDE3-2408AAF3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37FC3D-EE97-78F6-AD0C-0E6A637FD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29A250-E402-1600-E063-9E79CA52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E97E6E-EE54-7E42-53D7-92E10D6ED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934539-B764-ACFA-3443-6DF0C313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699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98133-6220-D43B-83F8-999919EE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D6B23E-9DFF-2623-E7D2-A7B81BA43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D1F555-9512-51A6-B85F-5F1A15603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0C8552-536A-1827-AF76-077F042E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387F66-9CEF-B994-BAB0-A9F509EC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8F558A-8604-577F-B8A3-7A7C19C1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68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909DB-EC22-2BAE-F16D-C4741AA4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B5621A-153B-2217-650F-005920E45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9159B7-59FD-24AE-8DED-0BD9ECD03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A81EA40-DBC6-63C6-F597-16D9C062A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355CAD-ADE9-AD33-B48A-3D1662ADA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BF73335-3205-CCED-5C9E-0E85643A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00F7869-4C30-1D41-8BB9-32AD9BB0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9FD54B3-1F5E-3FDE-4B87-8592514A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67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6D314C-80DF-2D67-95B7-E2CA43D6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38535E9-3F2E-0CA6-65F6-94A7C679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9F7B33-9425-F1E3-2A43-F979253E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EA25D1-43EC-154A-A60D-128B1914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73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1E4E866-4728-440D-6597-4F8CDE56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00E616A-C7F3-E57B-F7E6-D546D0F2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D80B50-D909-93B4-69E4-37E98734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74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979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7BC544-84BC-6D18-ACCF-A1DB8049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6A5F6-987C-E628-7449-7E5839920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2DE92C-5738-643C-0CCD-F88638D04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78C050-5867-45E6-47C3-8940A23E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FBDA08-E476-D1B6-E66D-C8748C65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4F175F-80F0-AABC-2734-817BA812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330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FB45FC-1FB4-307C-DFE7-FAE68249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769CBA-C956-9020-4447-3CB401B87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0B98A3-533B-7D49-B73A-78C51A9F1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70943E-5C78-7E92-BA24-7629D317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39B6A9-BEAC-FD41-6896-892E4938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3ACB70-85D4-6026-8955-0FF28213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574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47C2A-E08C-4053-A5B0-339677EF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B65742-AF9B-DFDE-FE3C-EA0A3726A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9C957F-8293-E317-31C4-23490BB8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230FA6-6B7A-F84F-5C82-5EE35064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6B1977-6202-4624-37F2-9F2EF221D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14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E351271-DA62-A634-5688-A52A47D87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B00886-61B7-B0A0-D472-0AD5575D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63CD1F-79E1-89CD-9F60-C2737574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F75B8F-1A2F-B0F5-7BBC-0B2573A7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66C77D-0BE5-226A-E7C6-32EF91EC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18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92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74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83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00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79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07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1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43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86036-0A36-A14F-A9DE-C52621E26611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60936-0DDA-A245-9D83-E0FB98A25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5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5740CBF-030D-8C20-8E7A-D5DF5047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4E4DE7-F432-FB6D-EA62-64D20328F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26816C-536D-3D2B-66B5-2D4AE7ED8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ECAA2-41FA-471E-8945-928529C4CD9D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77D54A-7BAE-D905-749F-0F9A4D63D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9E7BBD-CD3E-22D8-5591-8DAF94EDA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77027-0A7E-465E-B132-AC110CC6B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97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B23551FC-6D52-6A14-1E04-514EF7E22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6705" b="6705"/>
          <a:stretch/>
        </p:blipFill>
        <p:spPr bwMode="auto">
          <a:xfrm>
            <a:off x="449439" y="608716"/>
            <a:ext cx="8245122" cy="4094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0654CC1C-2787-E045-94D8-FD74B98136B4}"/>
              </a:ext>
            </a:extLst>
          </p:cNvPr>
          <p:cNvSpPr/>
          <p:nvPr/>
        </p:nvSpPr>
        <p:spPr>
          <a:xfrm>
            <a:off x="449439" y="608716"/>
            <a:ext cx="8261334" cy="4102755"/>
          </a:xfrm>
          <a:custGeom>
            <a:avLst/>
            <a:gdLst>
              <a:gd name="connsiteX0" fmla="*/ 0 w 8245122"/>
              <a:gd name="connsiteY0" fmla="*/ 682350 h 4094019"/>
              <a:gd name="connsiteX1" fmla="*/ 682350 w 8245122"/>
              <a:gd name="connsiteY1" fmla="*/ 0 h 4094019"/>
              <a:gd name="connsiteX2" fmla="*/ 7562772 w 8245122"/>
              <a:gd name="connsiteY2" fmla="*/ 0 h 4094019"/>
              <a:gd name="connsiteX3" fmla="*/ 8245122 w 8245122"/>
              <a:gd name="connsiteY3" fmla="*/ 682350 h 4094019"/>
              <a:gd name="connsiteX4" fmla="*/ 8245122 w 8245122"/>
              <a:gd name="connsiteY4" fmla="*/ 3411669 h 4094019"/>
              <a:gd name="connsiteX5" fmla="*/ 7562772 w 8245122"/>
              <a:gd name="connsiteY5" fmla="*/ 4094019 h 4094019"/>
              <a:gd name="connsiteX6" fmla="*/ 682350 w 8245122"/>
              <a:gd name="connsiteY6" fmla="*/ 4094019 h 4094019"/>
              <a:gd name="connsiteX7" fmla="*/ 0 w 8245122"/>
              <a:gd name="connsiteY7" fmla="*/ 3411669 h 4094019"/>
              <a:gd name="connsiteX8" fmla="*/ 0 w 8245122"/>
              <a:gd name="connsiteY8" fmla="*/ 682350 h 4094019"/>
              <a:gd name="connsiteX0" fmla="*/ 8312 w 8245122"/>
              <a:gd name="connsiteY0" fmla="*/ 366495 h 4094047"/>
              <a:gd name="connsiteX1" fmla="*/ 682350 w 8245122"/>
              <a:gd name="connsiteY1" fmla="*/ 28 h 4094047"/>
              <a:gd name="connsiteX2" fmla="*/ 7562772 w 8245122"/>
              <a:gd name="connsiteY2" fmla="*/ 28 h 4094047"/>
              <a:gd name="connsiteX3" fmla="*/ 8245122 w 8245122"/>
              <a:gd name="connsiteY3" fmla="*/ 682378 h 4094047"/>
              <a:gd name="connsiteX4" fmla="*/ 8245122 w 8245122"/>
              <a:gd name="connsiteY4" fmla="*/ 3411697 h 4094047"/>
              <a:gd name="connsiteX5" fmla="*/ 7562772 w 8245122"/>
              <a:gd name="connsiteY5" fmla="*/ 4094047 h 4094047"/>
              <a:gd name="connsiteX6" fmla="*/ 682350 w 8245122"/>
              <a:gd name="connsiteY6" fmla="*/ 4094047 h 4094047"/>
              <a:gd name="connsiteX7" fmla="*/ 0 w 8245122"/>
              <a:gd name="connsiteY7" fmla="*/ 3411697 h 4094047"/>
              <a:gd name="connsiteX8" fmla="*/ 8312 w 8245122"/>
              <a:gd name="connsiteY8" fmla="*/ 366495 h 4094047"/>
              <a:gd name="connsiteX0" fmla="*/ 0 w 8236810"/>
              <a:gd name="connsiteY0" fmla="*/ 366495 h 4094471"/>
              <a:gd name="connsiteX1" fmla="*/ 674038 w 8236810"/>
              <a:gd name="connsiteY1" fmla="*/ 28 h 4094471"/>
              <a:gd name="connsiteX2" fmla="*/ 7554460 w 8236810"/>
              <a:gd name="connsiteY2" fmla="*/ 28 h 4094471"/>
              <a:gd name="connsiteX3" fmla="*/ 8236810 w 8236810"/>
              <a:gd name="connsiteY3" fmla="*/ 682378 h 4094471"/>
              <a:gd name="connsiteX4" fmla="*/ 8236810 w 8236810"/>
              <a:gd name="connsiteY4" fmla="*/ 3411697 h 4094471"/>
              <a:gd name="connsiteX5" fmla="*/ 7554460 w 8236810"/>
              <a:gd name="connsiteY5" fmla="*/ 4094047 h 4094471"/>
              <a:gd name="connsiteX6" fmla="*/ 674038 w 8236810"/>
              <a:gd name="connsiteY6" fmla="*/ 4094047 h 4094471"/>
              <a:gd name="connsiteX7" fmla="*/ 1 w 8236810"/>
              <a:gd name="connsiteY7" fmla="*/ 3744206 h 4094471"/>
              <a:gd name="connsiteX8" fmla="*/ 0 w 8236810"/>
              <a:gd name="connsiteY8" fmla="*/ 366495 h 4094471"/>
              <a:gd name="connsiteX0" fmla="*/ 0 w 8236810"/>
              <a:gd name="connsiteY0" fmla="*/ 374779 h 4102755"/>
              <a:gd name="connsiteX1" fmla="*/ 674038 w 8236810"/>
              <a:gd name="connsiteY1" fmla="*/ 8312 h 4102755"/>
              <a:gd name="connsiteX2" fmla="*/ 7778903 w 8236810"/>
              <a:gd name="connsiteY2" fmla="*/ 0 h 4102755"/>
              <a:gd name="connsiteX3" fmla="*/ 8236810 w 8236810"/>
              <a:gd name="connsiteY3" fmla="*/ 690662 h 4102755"/>
              <a:gd name="connsiteX4" fmla="*/ 8236810 w 8236810"/>
              <a:gd name="connsiteY4" fmla="*/ 3419981 h 4102755"/>
              <a:gd name="connsiteX5" fmla="*/ 7554460 w 8236810"/>
              <a:gd name="connsiteY5" fmla="*/ 4102331 h 4102755"/>
              <a:gd name="connsiteX6" fmla="*/ 674038 w 8236810"/>
              <a:gd name="connsiteY6" fmla="*/ 4102331 h 4102755"/>
              <a:gd name="connsiteX7" fmla="*/ 1 w 8236810"/>
              <a:gd name="connsiteY7" fmla="*/ 3752490 h 4102755"/>
              <a:gd name="connsiteX8" fmla="*/ 0 w 8236810"/>
              <a:gd name="connsiteY8" fmla="*/ 374779 h 4102755"/>
              <a:gd name="connsiteX0" fmla="*/ 0 w 8253436"/>
              <a:gd name="connsiteY0" fmla="*/ 374779 h 4102755"/>
              <a:gd name="connsiteX1" fmla="*/ 674038 w 8253436"/>
              <a:gd name="connsiteY1" fmla="*/ 8312 h 4102755"/>
              <a:gd name="connsiteX2" fmla="*/ 7778903 w 8253436"/>
              <a:gd name="connsiteY2" fmla="*/ 0 h 4102755"/>
              <a:gd name="connsiteX3" fmla="*/ 8253436 w 8253436"/>
              <a:gd name="connsiteY3" fmla="*/ 541033 h 4102755"/>
              <a:gd name="connsiteX4" fmla="*/ 8236810 w 8253436"/>
              <a:gd name="connsiteY4" fmla="*/ 3419981 h 4102755"/>
              <a:gd name="connsiteX5" fmla="*/ 7554460 w 8253436"/>
              <a:gd name="connsiteY5" fmla="*/ 4102331 h 4102755"/>
              <a:gd name="connsiteX6" fmla="*/ 674038 w 8253436"/>
              <a:gd name="connsiteY6" fmla="*/ 4102331 h 4102755"/>
              <a:gd name="connsiteX7" fmla="*/ 1 w 8253436"/>
              <a:gd name="connsiteY7" fmla="*/ 3752490 h 4102755"/>
              <a:gd name="connsiteX8" fmla="*/ 0 w 8253436"/>
              <a:gd name="connsiteY8" fmla="*/ 374779 h 4102755"/>
              <a:gd name="connsiteX0" fmla="*/ 0 w 8253436"/>
              <a:gd name="connsiteY0" fmla="*/ 374779 h 4102755"/>
              <a:gd name="connsiteX1" fmla="*/ 674038 w 8253436"/>
              <a:gd name="connsiteY1" fmla="*/ 8312 h 4102755"/>
              <a:gd name="connsiteX2" fmla="*/ 7778903 w 8253436"/>
              <a:gd name="connsiteY2" fmla="*/ 0 h 4102755"/>
              <a:gd name="connsiteX3" fmla="*/ 8253436 w 8253436"/>
              <a:gd name="connsiteY3" fmla="*/ 541033 h 4102755"/>
              <a:gd name="connsiteX4" fmla="*/ 8228497 w 8253436"/>
              <a:gd name="connsiteY4" fmla="*/ 3611174 h 4102755"/>
              <a:gd name="connsiteX5" fmla="*/ 7554460 w 8253436"/>
              <a:gd name="connsiteY5" fmla="*/ 4102331 h 4102755"/>
              <a:gd name="connsiteX6" fmla="*/ 674038 w 8253436"/>
              <a:gd name="connsiteY6" fmla="*/ 4102331 h 4102755"/>
              <a:gd name="connsiteX7" fmla="*/ 1 w 8253436"/>
              <a:gd name="connsiteY7" fmla="*/ 3752490 h 4102755"/>
              <a:gd name="connsiteX8" fmla="*/ 0 w 8253436"/>
              <a:gd name="connsiteY8" fmla="*/ 374779 h 4102755"/>
              <a:gd name="connsiteX0" fmla="*/ 0 w 8253436"/>
              <a:gd name="connsiteY0" fmla="*/ 374779 h 4102755"/>
              <a:gd name="connsiteX1" fmla="*/ 674038 w 8253436"/>
              <a:gd name="connsiteY1" fmla="*/ 8312 h 4102755"/>
              <a:gd name="connsiteX2" fmla="*/ 7778903 w 8253436"/>
              <a:gd name="connsiteY2" fmla="*/ 0 h 4102755"/>
              <a:gd name="connsiteX3" fmla="*/ 8253436 w 8253436"/>
              <a:gd name="connsiteY3" fmla="*/ 541033 h 4102755"/>
              <a:gd name="connsiteX4" fmla="*/ 8228497 w 8253436"/>
              <a:gd name="connsiteY4" fmla="*/ 3611174 h 4102755"/>
              <a:gd name="connsiteX5" fmla="*/ 7679151 w 8253436"/>
              <a:gd name="connsiteY5" fmla="*/ 4102331 h 4102755"/>
              <a:gd name="connsiteX6" fmla="*/ 674038 w 8253436"/>
              <a:gd name="connsiteY6" fmla="*/ 4102331 h 4102755"/>
              <a:gd name="connsiteX7" fmla="*/ 1 w 8253436"/>
              <a:gd name="connsiteY7" fmla="*/ 3752490 h 4102755"/>
              <a:gd name="connsiteX8" fmla="*/ 0 w 8253436"/>
              <a:gd name="connsiteY8" fmla="*/ 374779 h 4102755"/>
              <a:gd name="connsiteX0" fmla="*/ 0 w 8253436"/>
              <a:gd name="connsiteY0" fmla="*/ 374779 h 4102755"/>
              <a:gd name="connsiteX1" fmla="*/ 674038 w 8253436"/>
              <a:gd name="connsiteY1" fmla="*/ 8312 h 4102755"/>
              <a:gd name="connsiteX2" fmla="*/ 7778903 w 8253436"/>
              <a:gd name="connsiteY2" fmla="*/ 0 h 4102755"/>
              <a:gd name="connsiteX3" fmla="*/ 8253436 w 8253436"/>
              <a:gd name="connsiteY3" fmla="*/ 541033 h 4102755"/>
              <a:gd name="connsiteX4" fmla="*/ 8228497 w 8253436"/>
              <a:gd name="connsiteY4" fmla="*/ 3669363 h 4102755"/>
              <a:gd name="connsiteX5" fmla="*/ 7679151 w 8253436"/>
              <a:gd name="connsiteY5" fmla="*/ 4102331 h 4102755"/>
              <a:gd name="connsiteX6" fmla="*/ 674038 w 8253436"/>
              <a:gd name="connsiteY6" fmla="*/ 4102331 h 4102755"/>
              <a:gd name="connsiteX7" fmla="*/ 1 w 8253436"/>
              <a:gd name="connsiteY7" fmla="*/ 3752490 h 4102755"/>
              <a:gd name="connsiteX8" fmla="*/ 0 w 8253436"/>
              <a:gd name="connsiteY8" fmla="*/ 374779 h 4102755"/>
              <a:gd name="connsiteX0" fmla="*/ 0 w 8253436"/>
              <a:gd name="connsiteY0" fmla="*/ 374779 h 4102755"/>
              <a:gd name="connsiteX1" fmla="*/ 674038 w 8253436"/>
              <a:gd name="connsiteY1" fmla="*/ 8312 h 4102755"/>
              <a:gd name="connsiteX2" fmla="*/ 7778903 w 8253436"/>
              <a:gd name="connsiteY2" fmla="*/ 0 h 4102755"/>
              <a:gd name="connsiteX3" fmla="*/ 8253436 w 8253436"/>
              <a:gd name="connsiteY3" fmla="*/ 541033 h 4102755"/>
              <a:gd name="connsiteX4" fmla="*/ 8228497 w 8253436"/>
              <a:gd name="connsiteY4" fmla="*/ 3669363 h 4102755"/>
              <a:gd name="connsiteX5" fmla="*/ 7679151 w 8253436"/>
              <a:gd name="connsiteY5" fmla="*/ 4102331 h 4102755"/>
              <a:gd name="connsiteX6" fmla="*/ 674038 w 8253436"/>
              <a:gd name="connsiteY6" fmla="*/ 4102331 h 4102755"/>
              <a:gd name="connsiteX7" fmla="*/ 1 w 8253436"/>
              <a:gd name="connsiteY7" fmla="*/ 3752490 h 4102755"/>
              <a:gd name="connsiteX8" fmla="*/ 0 w 8253436"/>
              <a:gd name="connsiteY8" fmla="*/ 374779 h 4102755"/>
              <a:gd name="connsiteX0" fmla="*/ 0 w 8253782"/>
              <a:gd name="connsiteY0" fmla="*/ 374779 h 4102755"/>
              <a:gd name="connsiteX1" fmla="*/ 674038 w 8253782"/>
              <a:gd name="connsiteY1" fmla="*/ 8312 h 4102755"/>
              <a:gd name="connsiteX2" fmla="*/ 7778903 w 8253782"/>
              <a:gd name="connsiteY2" fmla="*/ 0 h 4102755"/>
              <a:gd name="connsiteX3" fmla="*/ 8253436 w 8253782"/>
              <a:gd name="connsiteY3" fmla="*/ 541033 h 4102755"/>
              <a:gd name="connsiteX4" fmla="*/ 8228497 w 8253782"/>
              <a:gd name="connsiteY4" fmla="*/ 3669363 h 4102755"/>
              <a:gd name="connsiteX5" fmla="*/ 7679151 w 8253782"/>
              <a:gd name="connsiteY5" fmla="*/ 4102331 h 4102755"/>
              <a:gd name="connsiteX6" fmla="*/ 674038 w 8253782"/>
              <a:gd name="connsiteY6" fmla="*/ 4102331 h 4102755"/>
              <a:gd name="connsiteX7" fmla="*/ 1 w 8253782"/>
              <a:gd name="connsiteY7" fmla="*/ 3752490 h 4102755"/>
              <a:gd name="connsiteX8" fmla="*/ 0 w 8253782"/>
              <a:gd name="connsiteY8" fmla="*/ 374779 h 4102755"/>
              <a:gd name="connsiteX0" fmla="*/ 0 w 8292004"/>
              <a:gd name="connsiteY0" fmla="*/ 377802 h 4105778"/>
              <a:gd name="connsiteX1" fmla="*/ 674038 w 8292004"/>
              <a:gd name="connsiteY1" fmla="*/ 11335 h 4105778"/>
              <a:gd name="connsiteX2" fmla="*/ 7778903 w 8292004"/>
              <a:gd name="connsiteY2" fmla="*/ 3023 h 4105778"/>
              <a:gd name="connsiteX3" fmla="*/ 8253436 w 8292004"/>
              <a:gd name="connsiteY3" fmla="*/ 544056 h 4105778"/>
              <a:gd name="connsiteX4" fmla="*/ 8257526 w 8292004"/>
              <a:gd name="connsiteY4" fmla="*/ 3708672 h 4105778"/>
              <a:gd name="connsiteX5" fmla="*/ 7679151 w 8292004"/>
              <a:gd name="connsiteY5" fmla="*/ 4105354 h 4105778"/>
              <a:gd name="connsiteX6" fmla="*/ 674038 w 8292004"/>
              <a:gd name="connsiteY6" fmla="*/ 4105354 h 4105778"/>
              <a:gd name="connsiteX7" fmla="*/ 1 w 8292004"/>
              <a:gd name="connsiteY7" fmla="*/ 3755513 h 4105778"/>
              <a:gd name="connsiteX8" fmla="*/ 0 w 8292004"/>
              <a:gd name="connsiteY8" fmla="*/ 377802 h 4105778"/>
              <a:gd name="connsiteX0" fmla="*/ 0 w 8292004"/>
              <a:gd name="connsiteY0" fmla="*/ 374779 h 4102755"/>
              <a:gd name="connsiteX1" fmla="*/ 674038 w 8292004"/>
              <a:gd name="connsiteY1" fmla="*/ 8312 h 4102755"/>
              <a:gd name="connsiteX2" fmla="*/ 7778903 w 8292004"/>
              <a:gd name="connsiteY2" fmla="*/ 0 h 4102755"/>
              <a:gd name="connsiteX3" fmla="*/ 8253436 w 8292004"/>
              <a:gd name="connsiteY3" fmla="*/ 541033 h 4102755"/>
              <a:gd name="connsiteX4" fmla="*/ 8257526 w 8292004"/>
              <a:gd name="connsiteY4" fmla="*/ 3705649 h 4102755"/>
              <a:gd name="connsiteX5" fmla="*/ 7679151 w 8292004"/>
              <a:gd name="connsiteY5" fmla="*/ 4102331 h 4102755"/>
              <a:gd name="connsiteX6" fmla="*/ 674038 w 8292004"/>
              <a:gd name="connsiteY6" fmla="*/ 4102331 h 4102755"/>
              <a:gd name="connsiteX7" fmla="*/ 1 w 8292004"/>
              <a:gd name="connsiteY7" fmla="*/ 3752490 h 4102755"/>
              <a:gd name="connsiteX8" fmla="*/ 0 w 8292004"/>
              <a:gd name="connsiteY8" fmla="*/ 374779 h 4102755"/>
              <a:gd name="connsiteX0" fmla="*/ 0 w 8266822"/>
              <a:gd name="connsiteY0" fmla="*/ 374779 h 4102755"/>
              <a:gd name="connsiteX1" fmla="*/ 674038 w 8266822"/>
              <a:gd name="connsiteY1" fmla="*/ 8312 h 4102755"/>
              <a:gd name="connsiteX2" fmla="*/ 7778903 w 8266822"/>
              <a:gd name="connsiteY2" fmla="*/ 0 h 4102755"/>
              <a:gd name="connsiteX3" fmla="*/ 8253436 w 8266822"/>
              <a:gd name="connsiteY3" fmla="*/ 541033 h 4102755"/>
              <a:gd name="connsiteX4" fmla="*/ 8257526 w 8266822"/>
              <a:gd name="connsiteY4" fmla="*/ 3705649 h 4102755"/>
              <a:gd name="connsiteX5" fmla="*/ 7679151 w 8266822"/>
              <a:gd name="connsiteY5" fmla="*/ 4102331 h 4102755"/>
              <a:gd name="connsiteX6" fmla="*/ 674038 w 8266822"/>
              <a:gd name="connsiteY6" fmla="*/ 4102331 h 4102755"/>
              <a:gd name="connsiteX7" fmla="*/ 1 w 8266822"/>
              <a:gd name="connsiteY7" fmla="*/ 3752490 h 4102755"/>
              <a:gd name="connsiteX8" fmla="*/ 0 w 8266822"/>
              <a:gd name="connsiteY8" fmla="*/ 374779 h 4102755"/>
              <a:gd name="connsiteX0" fmla="*/ 0 w 8272921"/>
              <a:gd name="connsiteY0" fmla="*/ 374779 h 4102755"/>
              <a:gd name="connsiteX1" fmla="*/ 674038 w 8272921"/>
              <a:gd name="connsiteY1" fmla="*/ 8312 h 4102755"/>
              <a:gd name="connsiteX2" fmla="*/ 7778903 w 8272921"/>
              <a:gd name="connsiteY2" fmla="*/ 0 h 4102755"/>
              <a:gd name="connsiteX3" fmla="*/ 8253436 w 8272921"/>
              <a:gd name="connsiteY3" fmla="*/ 541033 h 4102755"/>
              <a:gd name="connsiteX4" fmla="*/ 8257526 w 8272921"/>
              <a:gd name="connsiteY4" fmla="*/ 3705649 h 4102755"/>
              <a:gd name="connsiteX5" fmla="*/ 7679151 w 8272921"/>
              <a:gd name="connsiteY5" fmla="*/ 4102331 h 4102755"/>
              <a:gd name="connsiteX6" fmla="*/ 674038 w 8272921"/>
              <a:gd name="connsiteY6" fmla="*/ 4102331 h 4102755"/>
              <a:gd name="connsiteX7" fmla="*/ 1 w 8272921"/>
              <a:gd name="connsiteY7" fmla="*/ 3752490 h 4102755"/>
              <a:gd name="connsiteX8" fmla="*/ 0 w 8272921"/>
              <a:gd name="connsiteY8" fmla="*/ 374779 h 4102755"/>
              <a:gd name="connsiteX0" fmla="*/ 0 w 8266823"/>
              <a:gd name="connsiteY0" fmla="*/ 374779 h 4102755"/>
              <a:gd name="connsiteX1" fmla="*/ 674038 w 8266823"/>
              <a:gd name="connsiteY1" fmla="*/ 8312 h 4102755"/>
              <a:gd name="connsiteX2" fmla="*/ 7778903 w 8266823"/>
              <a:gd name="connsiteY2" fmla="*/ 0 h 4102755"/>
              <a:gd name="connsiteX3" fmla="*/ 8253436 w 8266823"/>
              <a:gd name="connsiteY3" fmla="*/ 541033 h 4102755"/>
              <a:gd name="connsiteX4" fmla="*/ 8257526 w 8266823"/>
              <a:gd name="connsiteY4" fmla="*/ 3705649 h 4102755"/>
              <a:gd name="connsiteX5" fmla="*/ 7679151 w 8266823"/>
              <a:gd name="connsiteY5" fmla="*/ 4102331 h 4102755"/>
              <a:gd name="connsiteX6" fmla="*/ 674038 w 8266823"/>
              <a:gd name="connsiteY6" fmla="*/ 4102331 h 4102755"/>
              <a:gd name="connsiteX7" fmla="*/ 1 w 8266823"/>
              <a:gd name="connsiteY7" fmla="*/ 3752490 h 4102755"/>
              <a:gd name="connsiteX8" fmla="*/ 0 w 8266823"/>
              <a:gd name="connsiteY8" fmla="*/ 374779 h 4102755"/>
              <a:gd name="connsiteX0" fmla="*/ 0 w 8264036"/>
              <a:gd name="connsiteY0" fmla="*/ 374779 h 4102755"/>
              <a:gd name="connsiteX1" fmla="*/ 674038 w 8264036"/>
              <a:gd name="connsiteY1" fmla="*/ 8312 h 4102755"/>
              <a:gd name="connsiteX2" fmla="*/ 7778903 w 8264036"/>
              <a:gd name="connsiteY2" fmla="*/ 0 h 4102755"/>
              <a:gd name="connsiteX3" fmla="*/ 8253436 w 8264036"/>
              <a:gd name="connsiteY3" fmla="*/ 541033 h 4102755"/>
              <a:gd name="connsiteX4" fmla="*/ 8257526 w 8264036"/>
              <a:gd name="connsiteY4" fmla="*/ 3705649 h 4102755"/>
              <a:gd name="connsiteX5" fmla="*/ 7679151 w 8264036"/>
              <a:gd name="connsiteY5" fmla="*/ 4102331 h 4102755"/>
              <a:gd name="connsiteX6" fmla="*/ 674038 w 8264036"/>
              <a:gd name="connsiteY6" fmla="*/ 4102331 h 4102755"/>
              <a:gd name="connsiteX7" fmla="*/ 1 w 8264036"/>
              <a:gd name="connsiteY7" fmla="*/ 3752490 h 4102755"/>
              <a:gd name="connsiteX8" fmla="*/ 0 w 8264036"/>
              <a:gd name="connsiteY8" fmla="*/ 374779 h 4102755"/>
              <a:gd name="connsiteX0" fmla="*/ 0 w 8264036"/>
              <a:gd name="connsiteY0" fmla="*/ 374779 h 4102755"/>
              <a:gd name="connsiteX1" fmla="*/ 674038 w 8264036"/>
              <a:gd name="connsiteY1" fmla="*/ 8312 h 4102755"/>
              <a:gd name="connsiteX2" fmla="*/ 7778903 w 8264036"/>
              <a:gd name="connsiteY2" fmla="*/ 0 h 4102755"/>
              <a:gd name="connsiteX3" fmla="*/ 8253436 w 8264036"/>
              <a:gd name="connsiteY3" fmla="*/ 541033 h 4102755"/>
              <a:gd name="connsiteX4" fmla="*/ 8257526 w 8264036"/>
              <a:gd name="connsiteY4" fmla="*/ 3705649 h 4102755"/>
              <a:gd name="connsiteX5" fmla="*/ 7679151 w 8264036"/>
              <a:gd name="connsiteY5" fmla="*/ 4102331 h 4102755"/>
              <a:gd name="connsiteX6" fmla="*/ 674038 w 8264036"/>
              <a:gd name="connsiteY6" fmla="*/ 4102331 h 4102755"/>
              <a:gd name="connsiteX7" fmla="*/ 1 w 8264036"/>
              <a:gd name="connsiteY7" fmla="*/ 3752490 h 4102755"/>
              <a:gd name="connsiteX8" fmla="*/ 0 w 8264036"/>
              <a:gd name="connsiteY8" fmla="*/ 374779 h 4102755"/>
              <a:gd name="connsiteX0" fmla="*/ 0 w 8259221"/>
              <a:gd name="connsiteY0" fmla="*/ 374779 h 4102755"/>
              <a:gd name="connsiteX1" fmla="*/ 674038 w 8259221"/>
              <a:gd name="connsiteY1" fmla="*/ 8312 h 4102755"/>
              <a:gd name="connsiteX2" fmla="*/ 7778903 w 8259221"/>
              <a:gd name="connsiteY2" fmla="*/ 0 h 4102755"/>
              <a:gd name="connsiteX3" fmla="*/ 8253436 w 8259221"/>
              <a:gd name="connsiteY3" fmla="*/ 541033 h 4102755"/>
              <a:gd name="connsiteX4" fmla="*/ 8257526 w 8259221"/>
              <a:gd name="connsiteY4" fmla="*/ 3705649 h 4102755"/>
              <a:gd name="connsiteX5" fmla="*/ 7679151 w 8259221"/>
              <a:gd name="connsiteY5" fmla="*/ 4102331 h 4102755"/>
              <a:gd name="connsiteX6" fmla="*/ 674038 w 8259221"/>
              <a:gd name="connsiteY6" fmla="*/ 4102331 h 4102755"/>
              <a:gd name="connsiteX7" fmla="*/ 1 w 8259221"/>
              <a:gd name="connsiteY7" fmla="*/ 3752490 h 4102755"/>
              <a:gd name="connsiteX8" fmla="*/ 0 w 8259221"/>
              <a:gd name="connsiteY8" fmla="*/ 374779 h 4102755"/>
              <a:gd name="connsiteX0" fmla="*/ 0 w 8261334"/>
              <a:gd name="connsiteY0" fmla="*/ 374779 h 4102755"/>
              <a:gd name="connsiteX1" fmla="*/ 674038 w 8261334"/>
              <a:gd name="connsiteY1" fmla="*/ 8312 h 4102755"/>
              <a:gd name="connsiteX2" fmla="*/ 7778903 w 8261334"/>
              <a:gd name="connsiteY2" fmla="*/ 0 h 4102755"/>
              <a:gd name="connsiteX3" fmla="*/ 8260364 w 8261334"/>
              <a:gd name="connsiteY3" fmla="*/ 530642 h 4102755"/>
              <a:gd name="connsiteX4" fmla="*/ 8257526 w 8261334"/>
              <a:gd name="connsiteY4" fmla="*/ 3705649 h 4102755"/>
              <a:gd name="connsiteX5" fmla="*/ 7679151 w 8261334"/>
              <a:gd name="connsiteY5" fmla="*/ 4102331 h 4102755"/>
              <a:gd name="connsiteX6" fmla="*/ 674038 w 8261334"/>
              <a:gd name="connsiteY6" fmla="*/ 4102331 h 4102755"/>
              <a:gd name="connsiteX7" fmla="*/ 1 w 8261334"/>
              <a:gd name="connsiteY7" fmla="*/ 3752490 h 4102755"/>
              <a:gd name="connsiteX8" fmla="*/ 0 w 8261334"/>
              <a:gd name="connsiteY8" fmla="*/ 374779 h 410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1334" h="4102755">
                <a:moveTo>
                  <a:pt x="0" y="374779"/>
                </a:moveTo>
                <a:cubicBezTo>
                  <a:pt x="0" y="-2072"/>
                  <a:pt x="297187" y="8312"/>
                  <a:pt x="674038" y="8312"/>
                </a:cubicBezTo>
                <a:lnTo>
                  <a:pt x="7778903" y="0"/>
                </a:lnTo>
                <a:cubicBezTo>
                  <a:pt x="8153115" y="8906"/>
                  <a:pt x="8273617" y="123161"/>
                  <a:pt x="8260364" y="530642"/>
                </a:cubicBezTo>
                <a:cubicBezTo>
                  <a:pt x="8247111" y="938123"/>
                  <a:pt x="8265839" y="2662872"/>
                  <a:pt x="8257526" y="3705649"/>
                </a:cubicBezTo>
                <a:cubicBezTo>
                  <a:pt x="8257526" y="4082500"/>
                  <a:pt x="8056002" y="4102331"/>
                  <a:pt x="7679151" y="4102331"/>
                </a:cubicBezTo>
                <a:lnTo>
                  <a:pt x="674038" y="4102331"/>
                </a:lnTo>
                <a:cubicBezTo>
                  <a:pt x="297187" y="4102331"/>
                  <a:pt x="1" y="4129341"/>
                  <a:pt x="1" y="3752490"/>
                </a:cubicBezTo>
                <a:cubicBezTo>
                  <a:pt x="1" y="2842717"/>
                  <a:pt x="0" y="1284552"/>
                  <a:pt x="0" y="37477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CFCE42-D48C-2B59-6FB7-0A9C7784C934}"/>
              </a:ext>
            </a:extLst>
          </p:cNvPr>
          <p:cNvSpPr txBox="1"/>
          <p:nvPr/>
        </p:nvSpPr>
        <p:spPr>
          <a:xfrm>
            <a:off x="591880" y="1910030"/>
            <a:ext cx="78790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solidFill>
                  <a:srgbClr val="F5F5F5"/>
                </a:solidFill>
                <a:latin typeface="Montserrat Black" panose="00000A00000000000000" pitchFamily="2" charset="-18"/>
                <a:ea typeface="Verdana" panose="020B0604030504040204" pitchFamily="34" charset="0"/>
                <a:cs typeface="Verdana" panose="020B0604030504040204" pitchFamily="34" charset="0"/>
              </a:rPr>
              <a:t>M2C &amp; INNOVIS</a:t>
            </a:r>
          </a:p>
          <a:p>
            <a:r>
              <a:rPr lang="cs-CZ" sz="3200" b="1" dirty="0">
                <a:solidFill>
                  <a:srgbClr val="F5F5F5"/>
                </a:solidFill>
                <a:latin typeface="Montserrat Black" panose="00000A00000000000000" pitchFamily="2" charset="-18"/>
                <a:ea typeface="Verdana" panose="020B0604030504040204" pitchFamily="34" charset="0"/>
                <a:cs typeface="Verdana" panose="020B0604030504040204" pitchFamily="34" charset="0"/>
              </a:rPr>
              <a:t>Festival (nejen) nájemního bydlení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ED06C0-69FC-A1EF-9E2F-25CBBEE19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9" y="223977"/>
            <a:ext cx="482625" cy="1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1E480BE9-4E31-55B4-7C6C-F6131E847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AD9879-711B-E0BE-58A1-F912C00D2D41}"/>
              </a:ext>
            </a:extLst>
          </p:cNvPr>
          <p:cNvSpPr txBox="1"/>
          <p:nvPr/>
        </p:nvSpPr>
        <p:spPr>
          <a:xfrm>
            <a:off x="626608" y="677738"/>
            <a:ext cx="378020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Montserrat Light" pitchFamily="2" charset="77"/>
              </a:rPr>
              <a:t>TOHLE JE VÁŠ</a:t>
            </a:r>
            <a:endParaRPr lang="en-US" sz="3600" dirty="0">
              <a:latin typeface="Montserrat Light" pitchFamily="2" charset="77"/>
            </a:endParaRPr>
          </a:p>
          <a:p>
            <a:r>
              <a:rPr lang="cs-CZ" sz="3600" b="1" dirty="0">
                <a:latin typeface="Montserrat Black" pitchFamily="2" charset="77"/>
              </a:rPr>
              <a:t>VSTUPNÍ BOD!</a:t>
            </a:r>
          </a:p>
          <a:p>
            <a:endParaRPr lang="cs-CZ" sz="2000" b="1" dirty="0">
              <a:latin typeface="Montserrat Black" pitchFamily="2" charset="77"/>
            </a:endParaRPr>
          </a:p>
          <a:p>
            <a:r>
              <a:rPr lang="cs-CZ" sz="1000" dirty="0">
                <a:latin typeface="Montserrat ExtraBold" pitchFamily="2" charset="-18"/>
                <a:ea typeface="Verdana" panose="020B0604030504040204" pitchFamily="34" charset="0"/>
                <a:cs typeface="Verdana" panose="020B0604030504040204" pitchFamily="34" charset="0"/>
              </a:rPr>
              <a:t>Co Vám </a:t>
            </a:r>
            <a:r>
              <a:rPr lang="cs-CZ" sz="1000" dirty="0" err="1">
                <a:latin typeface="Montserrat ExtraBold" pitchFamily="2" charset="-18"/>
                <a:ea typeface="Verdana" panose="020B0604030504040204" pitchFamily="34" charset="0"/>
                <a:cs typeface="Verdana" panose="020B0604030504040204" pitchFamily="34" charset="0"/>
              </a:rPr>
              <a:t>Welcomo</a:t>
            </a:r>
            <a:r>
              <a:rPr lang="cs-CZ" sz="1000" dirty="0">
                <a:latin typeface="Montserrat ExtraBold" pitchFamily="2" charset="-18"/>
                <a:ea typeface="Verdana" panose="020B0604030504040204" pitchFamily="34" charset="0"/>
                <a:cs typeface="Verdana" panose="020B0604030504040204" pitchFamily="34" charset="0"/>
              </a:rPr>
              <a:t> přinese do nájemního bydlení?</a:t>
            </a:r>
          </a:p>
        </p:txBody>
      </p:sp>
      <p:pic>
        <p:nvPicPr>
          <p:cNvPr id="9" name="Picture 8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C9F042F3-0843-395F-594C-DD5E3C08E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848" y="-976426"/>
            <a:ext cx="4684941" cy="8328784"/>
          </a:xfrm>
          <a:prstGeom prst="rect">
            <a:avLst/>
          </a:prstGeom>
        </p:spPr>
      </p:pic>
      <p:grpSp>
        <p:nvGrpSpPr>
          <p:cNvPr id="50" name="Skupina 49">
            <a:extLst>
              <a:ext uri="{FF2B5EF4-FFF2-40B4-BE49-F238E27FC236}">
                <a16:creationId xmlns:a16="http://schemas.microsoft.com/office/drawing/2014/main" id="{87B7FBB9-09CD-8F01-8074-1D605A0B079A}"/>
              </a:ext>
            </a:extLst>
          </p:cNvPr>
          <p:cNvGrpSpPr/>
          <p:nvPr/>
        </p:nvGrpSpPr>
        <p:grpSpPr>
          <a:xfrm>
            <a:off x="2620614" y="2802639"/>
            <a:ext cx="1465812" cy="864000"/>
            <a:chOff x="2230320" y="2875871"/>
            <a:chExt cx="1465812" cy="864000"/>
          </a:xfrm>
        </p:grpSpPr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5118CFBD-1F02-A7AD-2DCA-09D158025F53}"/>
                </a:ext>
              </a:extLst>
            </p:cNvPr>
            <p:cNvSpPr/>
            <p:nvPr/>
          </p:nvSpPr>
          <p:spPr>
            <a:xfrm>
              <a:off x="2230320" y="2875871"/>
              <a:ext cx="1432560" cy="864000"/>
            </a:xfrm>
            <a:prstGeom prst="roundRect">
              <a:avLst>
                <a:gd name="adj" fmla="val 7540"/>
              </a:avLst>
            </a:prstGeom>
            <a:gradFill>
              <a:gsLst>
                <a:gs pos="7000">
                  <a:srgbClr val="F8B042"/>
                </a:gs>
                <a:gs pos="100000">
                  <a:srgbClr val="F9D845"/>
                </a:gs>
              </a:gsLst>
              <a:lin ang="30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54D289FD-9ECF-918E-006D-6EEA9E606E46}"/>
                </a:ext>
              </a:extLst>
            </p:cNvPr>
            <p:cNvSpPr txBox="1"/>
            <p:nvPr/>
          </p:nvSpPr>
          <p:spPr>
            <a:xfrm>
              <a:off x="2791742" y="3090700"/>
              <a:ext cx="9043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  <a:latin typeface="Montserrat Black" pitchFamily="2" charset="-18"/>
                </a:rPr>
                <a:t>Digitální nástěnka</a:t>
              </a:r>
            </a:p>
          </p:txBody>
        </p:sp>
        <p:pic>
          <p:nvPicPr>
            <p:cNvPr id="34" name="Grafický objekt 33" descr="Chat (zprava doleva)">
              <a:extLst>
                <a:ext uri="{FF2B5EF4-FFF2-40B4-BE49-F238E27FC236}">
                  <a16:creationId xmlns:a16="http://schemas.microsoft.com/office/drawing/2014/main" id="{396E659D-0823-C955-1731-57D59685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298986" y="3058562"/>
              <a:ext cx="461665" cy="461665"/>
            </a:xfrm>
            <a:prstGeom prst="rect">
              <a:avLst/>
            </a:prstGeom>
          </p:spPr>
        </p:pic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DA371D23-2AB0-83E4-20AD-56859F91C7AC}"/>
              </a:ext>
            </a:extLst>
          </p:cNvPr>
          <p:cNvGrpSpPr/>
          <p:nvPr/>
        </p:nvGrpSpPr>
        <p:grpSpPr>
          <a:xfrm>
            <a:off x="2620614" y="3756226"/>
            <a:ext cx="1432560" cy="864000"/>
            <a:chOff x="3879133" y="2875871"/>
            <a:chExt cx="1432560" cy="864000"/>
          </a:xfrm>
        </p:grpSpPr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311BFFE2-033A-2714-6924-DD5986B46DBF}"/>
                </a:ext>
              </a:extLst>
            </p:cNvPr>
            <p:cNvSpPr/>
            <p:nvPr/>
          </p:nvSpPr>
          <p:spPr>
            <a:xfrm>
              <a:off x="3879133" y="2875871"/>
              <a:ext cx="1432560" cy="864000"/>
            </a:xfrm>
            <a:prstGeom prst="roundRect">
              <a:avLst>
                <a:gd name="adj" fmla="val 7540"/>
              </a:avLst>
            </a:prstGeom>
            <a:gradFill>
              <a:gsLst>
                <a:gs pos="7000">
                  <a:srgbClr val="F8B042"/>
                </a:gs>
                <a:gs pos="100000">
                  <a:srgbClr val="F9D845"/>
                </a:gs>
              </a:gsLst>
              <a:lin ang="30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3BE8C507-59A8-BDA8-A0E6-FCE249E83FE4}"/>
                </a:ext>
              </a:extLst>
            </p:cNvPr>
            <p:cNvSpPr txBox="1"/>
            <p:nvPr/>
          </p:nvSpPr>
          <p:spPr>
            <a:xfrm>
              <a:off x="4473808" y="3083960"/>
              <a:ext cx="837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  <a:latin typeface="Montserrat Black" pitchFamily="2" charset="-18"/>
                </a:rPr>
                <a:t>Navigace po okolí</a:t>
              </a:r>
            </a:p>
          </p:txBody>
        </p:sp>
        <p:pic>
          <p:nvPicPr>
            <p:cNvPr id="37" name="Grafický objekt 36" descr="Playbook">
              <a:extLst>
                <a:ext uri="{FF2B5EF4-FFF2-40B4-BE49-F238E27FC236}">
                  <a16:creationId xmlns:a16="http://schemas.microsoft.com/office/drawing/2014/main" id="{A2CA81B3-61AE-24CB-E701-582AE1506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945638" y="3053183"/>
              <a:ext cx="461665" cy="461665"/>
            </a:xfrm>
            <a:prstGeom prst="rect">
              <a:avLst/>
            </a:prstGeom>
          </p:spPr>
        </p:pic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F9C14413-86BC-5B4E-F2D8-5B8CC8AC5650}"/>
              </a:ext>
            </a:extLst>
          </p:cNvPr>
          <p:cNvGrpSpPr/>
          <p:nvPr/>
        </p:nvGrpSpPr>
        <p:grpSpPr>
          <a:xfrm>
            <a:off x="888719" y="3756226"/>
            <a:ext cx="1437783" cy="864000"/>
            <a:chOff x="1394853" y="3916390"/>
            <a:chExt cx="1437783" cy="864000"/>
          </a:xfrm>
        </p:grpSpPr>
        <p:sp>
          <p:nvSpPr>
            <p:cNvPr id="38" name="Obdélník: se zakulacenými rohy 37">
              <a:extLst>
                <a:ext uri="{FF2B5EF4-FFF2-40B4-BE49-F238E27FC236}">
                  <a16:creationId xmlns:a16="http://schemas.microsoft.com/office/drawing/2014/main" id="{0A278EF3-8EBA-7FB0-3203-40A2A4A14D18}"/>
                </a:ext>
              </a:extLst>
            </p:cNvPr>
            <p:cNvSpPr/>
            <p:nvPr/>
          </p:nvSpPr>
          <p:spPr>
            <a:xfrm>
              <a:off x="1394853" y="3916390"/>
              <a:ext cx="1432560" cy="864000"/>
            </a:xfrm>
            <a:prstGeom prst="roundRect">
              <a:avLst>
                <a:gd name="adj" fmla="val 7540"/>
              </a:avLst>
            </a:prstGeom>
            <a:gradFill>
              <a:gsLst>
                <a:gs pos="7000">
                  <a:srgbClr val="F8B042"/>
                </a:gs>
                <a:gs pos="100000">
                  <a:srgbClr val="F9D845"/>
                </a:gs>
              </a:gsLst>
              <a:lin ang="30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F729DF5B-84E1-D1AF-7DCF-AFE82D38B985}"/>
                </a:ext>
              </a:extLst>
            </p:cNvPr>
            <p:cNvSpPr txBox="1"/>
            <p:nvPr/>
          </p:nvSpPr>
          <p:spPr>
            <a:xfrm>
              <a:off x="1916436" y="4229702"/>
              <a:ext cx="916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  <a:latin typeface="Montserrat Black" pitchFamily="2" charset="-18"/>
                </a:rPr>
                <a:t>Rezervace</a:t>
              </a:r>
            </a:p>
          </p:txBody>
        </p:sp>
        <p:pic>
          <p:nvPicPr>
            <p:cNvPr id="40" name="Grafický objekt 39" descr="Denní kalendář">
              <a:extLst>
                <a:ext uri="{FF2B5EF4-FFF2-40B4-BE49-F238E27FC236}">
                  <a16:creationId xmlns:a16="http://schemas.microsoft.com/office/drawing/2014/main" id="{29EEEBEB-B2F6-4E50-83E3-A9FBF13A1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463262" y="4121981"/>
              <a:ext cx="461665" cy="461665"/>
            </a:xfrm>
            <a:prstGeom prst="rect">
              <a:avLst/>
            </a:prstGeom>
          </p:spPr>
        </p:pic>
      </p:grp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48FDA61E-4036-C2C7-E7B7-4E34AD4B82FD}"/>
              </a:ext>
            </a:extLst>
          </p:cNvPr>
          <p:cNvGrpSpPr/>
          <p:nvPr/>
        </p:nvGrpSpPr>
        <p:grpSpPr>
          <a:xfrm>
            <a:off x="893942" y="2802639"/>
            <a:ext cx="1432560" cy="864000"/>
            <a:chOff x="585829" y="2875078"/>
            <a:chExt cx="1432560" cy="864000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04F8F3CE-69A6-C6B0-58DE-8ED72E23E9D3}"/>
                </a:ext>
              </a:extLst>
            </p:cNvPr>
            <p:cNvSpPr/>
            <p:nvPr/>
          </p:nvSpPr>
          <p:spPr>
            <a:xfrm>
              <a:off x="585829" y="2875078"/>
              <a:ext cx="1432560" cy="864000"/>
            </a:xfrm>
            <a:prstGeom prst="roundRect">
              <a:avLst>
                <a:gd name="adj" fmla="val 7540"/>
              </a:avLst>
            </a:prstGeom>
            <a:gradFill>
              <a:gsLst>
                <a:gs pos="7000">
                  <a:srgbClr val="F8B042"/>
                </a:gs>
                <a:gs pos="100000">
                  <a:srgbClr val="F9D845"/>
                </a:gs>
              </a:gsLst>
              <a:lin ang="30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820AFF16-5833-12C0-59B5-36DAC0CA7A92}"/>
                </a:ext>
              </a:extLst>
            </p:cNvPr>
            <p:cNvSpPr txBox="1"/>
            <p:nvPr/>
          </p:nvSpPr>
          <p:spPr>
            <a:xfrm>
              <a:off x="1180504" y="3101202"/>
              <a:ext cx="837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  <a:latin typeface="Montserrat Black" pitchFamily="2" charset="-18"/>
                </a:rPr>
                <a:t>Správa návštěv</a:t>
              </a:r>
            </a:p>
          </p:txBody>
        </p:sp>
        <p:pic>
          <p:nvPicPr>
            <p:cNvPr id="14" name="Grafický objekt 13" descr="Podání ruky">
              <a:extLst>
                <a:ext uri="{FF2B5EF4-FFF2-40B4-BE49-F238E27FC236}">
                  <a16:creationId xmlns:a16="http://schemas.microsoft.com/office/drawing/2014/main" id="{11C4B385-E3B4-6DE8-F400-EE02E618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52334" y="3063942"/>
              <a:ext cx="461665" cy="461665"/>
            </a:xfrm>
            <a:prstGeom prst="rect">
              <a:avLst/>
            </a:prstGeom>
          </p:spPr>
        </p:pic>
      </p:grpSp>
      <p:pic>
        <p:nvPicPr>
          <p:cNvPr id="5122" name="Picture 2" descr="Mark2 Corporation Czech a.s. - očima zaměstnanců | Atmoskop.cz">
            <a:extLst>
              <a:ext uri="{FF2B5EF4-FFF2-40B4-BE49-F238E27FC236}">
                <a16:creationId xmlns:a16="http://schemas.microsoft.com/office/drawing/2014/main" id="{ED5F5ECD-28AF-F53B-4421-500D34EB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5" y="95155"/>
            <a:ext cx="582203" cy="23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C8AC175-9F72-0C17-24BD-7B6A0219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966" y="95155"/>
            <a:ext cx="1087309" cy="4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92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green leaves&#10;&#10;Description automatically generated">
            <a:extLst>
              <a:ext uri="{FF2B5EF4-FFF2-40B4-BE49-F238E27FC236}">
                <a16:creationId xmlns:a16="http://schemas.microsoft.com/office/drawing/2014/main" id="{AE1DF9DA-9BEB-E231-52DB-F59C3F7BC9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1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4360FF8-BD2C-2D59-25F2-DF3D18416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366" y="479038"/>
            <a:ext cx="4209409" cy="4185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4AB67B5-EFA0-E5C7-49AD-02020BD27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83" y="-73575"/>
            <a:ext cx="2160000" cy="577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ScreenRecording_04-01-2025 11-07-05_1">
            <a:hlinkClick r:id="" action="ppaction://media"/>
            <a:extLst>
              <a:ext uri="{FF2B5EF4-FFF2-40B4-BE49-F238E27FC236}">
                <a16:creationId xmlns:a16="http://schemas.microsoft.com/office/drawing/2014/main" id="{9D7F8BCE-BC1E-990F-2B38-2299BE395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8161" b="9144"/>
          <a:stretch/>
        </p:blipFill>
        <p:spPr>
          <a:xfrm>
            <a:off x="1152525" y="645274"/>
            <a:ext cx="1932632" cy="3454400"/>
          </a:xfrm>
          <a:prstGeom prst="rect">
            <a:avLst/>
          </a:prstGeom>
        </p:spPr>
      </p:pic>
      <p:pic>
        <p:nvPicPr>
          <p:cNvPr id="13" name="Picture 2" descr="Mark2 Corporation Czech a.s. - očima zaměstnanců | Atmoskop.cz">
            <a:extLst>
              <a:ext uri="{FF2B5EF4-FFF2-40B4-BE49-F238E27FC236}">
                <a16:creationId xmlns:a16="http://schemas.microsoft.com/office/drawing/2014/main" id="{3D0841D3-91EA-B16A-C8E5-BA25D711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5" y="95155"/>
            <a:ext cx="582203" cy="23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9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E508C89B-A63E-C4A6-088D-509C9C638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0"/>
          <a:stretch/>
        </p:blipFill>
        <p:spPr>
          <a:xfrm flipH="1">
            <a:off x="4845600" y="0"/>
            <a:ext cx="4298400" cy="5143500"/>
          </a:xfrm>
          <a:prstGeom prst="rect">
            <a:avLst/>
          </a:prstGeom>
        </p:spPr>
      </p:pic>
      <p:pic>
        <p:nvPicPr>
          <p:cNvPr id="3078" name="Picture 6" descr="Futuristic Lines PNGs for Free Download">
            <a:extLst>
              <a:ext uri="{FF2B5EF4-FFF2-40B4-BE49-F238E27FC236}">
                <a16:creationId xmlns:a16="http://schemas.microsoft.com/office/drawing/2014/main" id="{C7523C6C-728D-2AF8-8BE9-86857352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265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0846AD9-4BDB-D1E5-24AF-8D27D168AC55}"/>
              </a:ext>
            </a:extLst>
          </p:cNvPr>
          <p:cNvSpPr txBox="1"/>
          <p:nvPr/>
        </p:nvSpPr>
        <p:spPr>
          <a:xfrm>
            <a:off x="626608" y="677738"/>
            <a:ext cx="5044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Montserrat Black" pitchFamily="2" charset="-18"/>
              </a:rPr>
              <a:t>BEZPEČNÉ</a:t>
            </a:r>
            <a:r>
              <a:rPr lang="cs-CZ" sz="3600" dirty="0">
                <a:latin typeface="Montserrat Light" pitchFamily="2" charset="77"/>
              </a:rPr>
              <a:t> BYDLENÍ</a:t>
            </a:r>
            <a:endParaRPr lang="cs-CZ" sz="3600" b="1" dirty="0">
              <a:latin typeface="Montserrat Black" pitchFamily="2" charset="77"/>
            </a:endParaRPr>
          </a:p>
          <a:p>
            <a:endParaRPr lang="cs-CZ" sz="2000" b="1" dirty="0">
              <a:latin typeface="Montserrat Black" pitchFamily="2" charset="77"/>
            </a:endParaRPr>
          </a:p>
          <a:p>
            <a:r>
              <a:rPr lang="cs-CZ" sz="1000" dirty="0">
                <a:latin typeface="Montserrat ExtraBold" pitchFamily="2" charset="-18"/>
                <a:ea typeface="Verdana" panose="020B0604030504040204" pitchFamily="34" charset="0"/>
                <a:cs typeface="Verdana" panose="020B0604030504040204" pitchFamily="34" charset="0"/>
              </a:rPr>
              <a:t>Stačí základ?</a:t>
            </a:r>
          </a:p>
        </p:txBody>
      </p:sp>
      <p:pic>
        <p:nvPicPr>
          <p:cNvPr id="3074" name="Picture 2" descr="Alarm.com Best Business Security Camera Surveillance System | Alarm.com">
            <a:extLst>
              <a:ext uri="{FF2B5EF4-FFF2-40B4-BE49-F238E27FC236}">
                <a16:creationId xmlns:a16="http://schemas.microsoft.com/office/drawing/2014/main" id="{33B64A3A-096A-E580-5E82-0C81D90A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7" y="1963082"/>
            <a:ext cx="2649260" cy="11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8B91F21-761C-2E6A-E1AE-ED3F5C675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244" y="1183676"/>
            <a:ext cx="2830690" cy="2830690"/>
          </a:xfrm>
          <a:prstGeom prst="rect">
            <a:avLst/>
          </a:prstGeom>
        </p:spPr>
      </p:pic>
      <p:pic>
        <p:nvPicPr>
          <p:cNvPr id="15" name="Picture 2" descr="Mark2 Corporation Czech a.s. - očima zaměstnanců | Atmoskop.cz">
            <a:extLst>
              <a:ext uri="{FF2B5EF4-FFF2-40B4-BE49-F238E27FC236}">
                <a16:creationId xmlns:a16="http://schemas.microsoft.com/office/drawing/2014/main" id="{CE773F27-F837-721B-D3E6-1163B028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5" y="95155"/>
            <a:ext cx="582203" cy="23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jax Alarm brezžični varnostni sistem -Najboljši v Sloveniji">
            <a:extLst>
              <a:ext uri="{FF2B5EF4-FFF2-40B4-BE49-F238E27FC236}">
                <a16:creationId xmlns:a16="http://schemas.microsoft.com/office/drawing/2014/main" id="{65C4023A-3BB3-473B-64E9-EC765590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82" y="3039359"/>
            <a:ext cx="2010959" cy="20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35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92780-059B-D56A-078B-D33436A57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79FAE853-D22F-F86A-4561-5E251984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0"/>
          <a:stretch/>
        </p:blipFill>
        <p:spPr>
          <a:xfrm flipH="1">
            <a:off x="4845600" y="0"/>
            <a:ext cx="4298400" cy="5143500"/>
          </a:xfrm>
          <a:prstGeom prst="rect">
            <a:avLst/>
          </a:prstGeom>
        </p:spPr>
      </p:pic>
      <p:pic>
        <p:nvPicPr>
          <p:cNvPr id="3078" name="Picture 6" descr="Futuristic Lines PNGs for Free Download">
            <a:extLst>
              <a:ext uri="{FF2B5EF4-FFF2-40B4-BE49-F238E27FC236}">
                <a16:creationId xmlns:a16="http://schemas.microsoft.com/office/drawing/2014/main" id="{E515C114-071D-FEC4-632C-3CEA80AA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265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358B657-AABC-E002-01EB-A797A480584B}"/>
              </a:ext>
            </a:extLst>
          </p:cNvPr>
          <p:cNvSpPr txBox="1"/>
          <p:nvPr/>
        </p:nvSpPr>
        <p:spPr>
          <a:xfrm>
            <a:off x="626608" y="677738"/>
            <a:ext cx="5044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Montserrat Black" pitchFamily="2" charset="-18"/>
              </a:rPr>
              <a:t>BEZPEČNÉ</a:t>
            </a:r>
            <a:r>
              <a:rPr lang="cs-CZ" sz="3600" dirty="0">
                <a:latin typeface="Montserrat Light" pitchFamily="2" charset="77"/>
              </a:rPr>
              <a:t> BYDLENÍ</a:t>
            </a:r>
            <a:endParaRPr lang="cs-CZ" sz="3600" b="1" dirty="0">
              <a:latin typeface="Montserrat Black" pitchFamily="2" charset="77"/>
            </a:endParaRPr>
          </a:p>
          <a:p>
            <a:endParaRPr lang="cs-CZ" sz="2000" b="1" dirty="0">
              <a:latin typeface="Montserrat Black" pitchFamily="2" charset="77"/>
            </a:endParaRPr>
          </a:p>
          <a:p>
            <a:r>
              <a:rPr lang="cs-CZ" sz="1000" dirty="0">
                <a:latin typeface="Montserrat ExtraBold" pitchFamily="2" charset="-18"/>
                <a:ea typeface="Verdana" panose="020B0604030504040204" pitchFamily="34" charset="0"/>
                <a:cs typeface="Verdana" panose="020B0604030504040204" pitchFamily="34" charset="0"/>
              </a:rPr>
              <a:t>Na co myslet?</a:t>
            </a:r>
          </a:p>
        </p:txBody>
      </p:sp>
      <p:pic>
        <p:nvPicPr>
          <p:cNvPr id="15" name="Picture 2" descr="Mark2 Corporation Czech a.s. - očima zaměstnanců | Atmoskop.cz">
            <a:extLst>
              <a:ext uri="{FF2B5EF4-FFF2-40B4-BE49-F238E27FC236}">
                <a16:creationId xmlns:a16="http://schemas.microsoft.com/office/drawing/2014/main" id="{43549E19-5F61-AEB4-5F75-3238F0C9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5" y="95155"/>
            <a:ext cx="582203" cy="23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Objekt střežen kamerovým systémem se záznamem - 15 x 9 cm - samolepící">
            <a:extLst>
              <a:ext uri="{FF2B5EF4-FFF2-40B4-BE49-F238E27FC236}">
                <a16:creationId xmlns:a16="http://schemas.microsoft.com/office/drawing/2014/main" id="{36D74BA1-434D-3EC2-73B5-41E01C8F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1" y="2198224"/>
            <a:ext cx="1675709" cy="100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DPR – ASYS IJD, spol. s r.o.">
            <a:extLst>
              <a:ext uri="{FF2B5EF4-FFF2-40B4-BE49-F238E27FC236}">
                <a16:creationId xmlns:a16="http://schemas.microsoft.com/office/drawing/2014/main" id="{629E4763-0851-F885-0748-2F1D77EA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87" y="2088139"/>
            <a:ext cx="1227859" cy="12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59ABCA-BB45-D386-409E-74C2F362C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1980" y="3343313"/>
            <a:ext cx="2234226" cy="13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7A852-15B6-FCB6-FC8A-297CD36D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 group of green leaves&#10;&#10;Description automatically generated">
            <a:extLst>
              <a:ext uri="{FF2B5EF4-FFF2-40B4-BE49-F238E27FC236}">
                <a16:creationId xmlns:a16="http://schemas.microsoft.com/office/drawing/2014/main" id="{4C3135D8-64F0-A7A4-7FD7-D7FE8EB5E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1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F35B918D-3B0D-2891-1C83-F1DF4BD44953}"/>
              </a:ext>
            </a:extLst>
          </p:cNvPr>
          <p:cNvSpPr txBox="1"/>
          <p:nvPr/>
        </p:nvSpPr>
        <p:spPr>
          <a:xfrm>
            <a:off x="626608" y="677738"/>
            <a:ext cx="5044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Montserrat Black" pitchFamily="2" charset="-18"/>
              </a:rPr>
              <a:t>BEZPEČNÉ</a:t>
            </a:r>
            <a:r>
              <a:rPr lang="cs-CZ" sz="3600" dirty="0">
                <a:latin typeface="Montserrat Light" pitchFamily="2" charset="77"/>
              </a:rPr>
              <a:t> BYDLENÍ</a:t>
            </a:r>
            <a:endParaRPr lang="cs-CZ" sz="3600" b="1" dirty="0">
              <a:latin typeface="Montserrat Black" pitchFamily="2" charset="77"/>
            </a:endParaRPr>
          </a:p>
          <a:p>
            <a:endParaRPr lang="cs-CZ" sz="2000" b="1" dirty="0">
              <a:latin typeface="Montserrat Black" pitchFamily="2" charset="77"/>
            </a:endParaRPr>
          </a:p>
          <a:p>
            <a:r>
              <a:rPr lang="cs-CZ" sz="1000" dirty="0">
                <a:latin typeface="Montserrat ExtraBold" pitchFamily="2" charset="-18"/>
                <a:ea typeface="Verdana" panose="020B0604030504040204" pitchFamily="34" charset="0"/>
                <a:cs typeface="Verdana" panose="020B0604030504040204" pitchFamily="34" charset="0"/>
              </a:rPr>
              <a:t>Jak využít technologie na maximum?</a:t>
            </a:r>
          </a:p>
        </p:txBody>
      </p:sp>
      <p:sp>
        <p:nvSpPr>
          <p:cNvPr id="5" name="Zaoblený obdélník 3">
            <a:extLst>
              <a:ext uri="{FF2B5EF4-FFF2-40B4-BE49-F238E27FC236}">
                <a16:creationId xmlns:a16="http://schemas.microsoft.com/office/drawing/2014/main" id="{DCBA79CD-B897-9B79-C395-B821DEAE92B8}"/>
              </a:ext>
            </a:extLst>
          </p:cNvPr>
          <p:cNvSpPr>
            <a:spLocks noChangeAspect="1"/>
          </p:cNvSpPr>
          <p:nvPr/>
        </p:nvSpPr>
        <p:spPr>
          <a:xfrm>
            <a:off x="5382138" y="1368166"/>
            <a:ext cx="3147001" cy="3240000"/>
          </a:xfrm>
          <a:custGeom>
            <a:avLst/>
            <a:gdLst>
              <a:gd name="connsiteX0" fmla="*/ 0 w 3786909"/>
              <a:gd name="connsiteY0" fmla="*/ 622672 h 3735955"/>
              <a:gd name="connsiteX1" fmla="*/ 622672 w 3786909"/>
              <a:gd name="connsiteY1" fmla="*/ 0 h 3735955"/>
              <a:gd name="connsiteX2" fmla="*/ 3164237 w 3786909"/>
              <a:gd name="connsiteY2" fmla="*/ 0 h 3735955"/>
              <a:gd name="connsiteX3" fmla="*/ 3786909 w 3786909"/>
              <a:gd name="connsiteY3" fmla="*/ 622672 h 3735955"/>
              <a:gd name="connsiteX4" fmla="*/ 3786909 w 3786909"/>
              <a:gd name="connsiteY4" fmla="*/ 3113283 h 3735955"/>
              <a:gd name="connsiteX5" fmla="*/ 3164237 w 3786909"/>
              <a:gd name="connsiteY5" fmla="*/ 3735955 h 3735955"/>
              <a:gd name="connsiteX6" fmla="*/ 622672 w 3786909"/>
              <a:gd name="connsiteY6" fmla="*/ 3735955 h 3735955"/>
              <a:gd name="connsiteX7" fmla="*/ 0 w 3786909"/>
              <a:gd name="connsiteY7" fmla="*/ 3113283 h 3735955"/>
              <a:gd name="connsiteX8" fmla="*/ 0 w 3786909"/>
              <a:gd name="connsiteY8" fmla="*/ 622672 h 3735955"/>
              <a:gd name="connsiteX0" fmla="*/ 64654 w 3786909"/>
              <a:gd name="connsiteY0" fmla="*/ 973654 h 3735955"/>
              <a:gd name="connsiteX1" fmla="*/ 622672 w 3786909"/>
              <a:gd name="connsiteY1" fmla="*/ 0 h 3735955"/>
              <a:gd name="connsiteX2" fmla="*/ 3164237 w 3786909"/>
              <a:gd name="connsiteY2" fmla="*/ 0 h 3735955"/>
              <a:gd name="connsiteX3" fmla="*/ 3786909 w 3786909"/>
              <a:gd name="connsiteY3" fmla="*/ 622672 h 3735955"/>
              <a:gd name="connsiteX4" fmla="*/ 3786909 w 3786909"/>
              <a:gd name="connsiteY4" fmla="*/ 3113283 h 3735955"/>
              <a:gd name="connsiteX5" fmla="*/ 3164237 w 3786909"/>
              <a:gd name="connsiteY5" fmla="*/ 3735955 h 3735955"/>
              <a:gd name="connsiteX6" fmla="*/ 622672 w 3786909"/>
              <a:gd name="connsiteY6" fmla="*/ 3735955 h 3735955"/>
              <a:gd name="connsiteX7" fmla="*/ 0 w 3786909"/>
              <a:gd name="connsiteY7" fmla="*/ 3113283 h 3735955"/>
              <a:gd name="connsiteX8" fmla="*/ 64654 w 3786909"/>
              <a:gd name="connsiteY8" fmla="*/ 973654 h 3735955"/>
              <a:gd name="connsiteX0" fmla="*/ 64654 w 3786909"/>
              <a:gd name="connsiteY0" fmla="*/ 973654 h 3735955"/>
              <a:gd name="connsiteX1" fmla="*/ 844344 w 3786909"/>
              <a:gd name="connsiteY1" fmla="*/ 92364 h 3735955"/>
              <a:gd name="connsiteX2" fmla="*/ 3164237 w 3786909"/>
              <a:gd name="connsiteY2" fmla="*/ 0 h 3735955"/>
              <a:gd name="connsiteX3" fmla="*/ 3786909 w 3786909"/>
              <a:gd name="connsiteY3" fmla="*/ 622672 h 3735955"/>
              <a:gd name="connsiteX4" fmla="*/ 3786909 w 3786909"/>
              <a:gd name="connsiteY4" fmla="*/ 3113283 h 3735955"/>
              <a:gd name="connsiteX5" fmla="*/ 3164237 w 3786909"/>
              <a:gd name="connsiteY5" fmla="*/ 3735955 h 3735955"/>
              <a:gd name="connsiteX6" fmla="*/ 622672 w 3786909"/>
              <a:gd name="connsiteY6" fmla="*/ 3735955 h 3735955"/>
              <a:gd name="connsiteX7" fmla="*/ 0 w 3786909"/>
              <a:gd name="connsiteY7" fmla="*/ 3113283 h 3735955"/>
              <a:gd name="connsiteX8" fmla="*/ 64654 w 3786909"/>
              <a:gd name="connsiteY8" fmla="*/ 973654 h 3735955"/>
              <a:gd name="connsiteX0" fmla="*/ 64654 w 3786909"/>
              <a:gd name="connsiteY0" fmla="*/ 1195326 h 3957627"/>
              <a:gd name="connsiteX1" fmla="*/ 844344 w 3786909"/>
              <a:gd name="connsiteY1" fmla="*/ 314036 h 3957627"/>
              <a:gd name="connsiteX2" fmla="*/ 3164237 w 3786909"/>
              <a:gd name="connsiteY2" fmla="*/ 0 h 3957627"/>
              <a:gd name="connsiteX3" fmla="*/ 3786909 w 3786909"/>
              <a:gd name="connsiteY3" fmla="*/ 844344 h 3957627"/>
              <a:gd name="connsiteX4" fmla="*/ 3786909 w 3786909"/>
              <a:gd name="connsiteY4" fmla="*/ 3334955 h 3957627"/>
              <a:gd name="connsiteX5" fmla="*/ 3164237 w 3786909"/>
              <a:gd name="connsiteY5" fmla="*/ 3957627 h 3957627"/>
              <a:gd name="connsiteX6" fmla="*/ 622672 w 3786909"/>
              <a:gd name="connsiteY6" fmla="*/ 3957627 h 3957627"/>
              <a:gd name="connsiteX7" fmla="*/ 0 w 3786909"/>
              <a:gd name="connsiteY7" fmla="*/ 3334955 h 3957627"/>
              <a:gd name="connsiteX8" fmla="*/ 64654 w 3786909"/>
              <a:gd name="connsiteY8" fmla="*/ 1195326 h 3957627"/>
              <a:gd name="connsiteX0" fmla="*/ 258618 w 3786909"/>
              <a:gd name="connsiteY0" fmla="*/ 1250744 h 3957627"/>
              <a:gd name="connsiteX1" fmla="*/ 844344 w 3786909"/>
              <a:gd name="connsiteY1" fmla="*/ 314036 h 3957627"/>
              <a:gd name="connsiteX2" fmla="*/ 3164237 w 3786909"/>
              <a:gd name="connsiteY2" fmla="*/ 0 h 3957627"/>
              <a:gd name="connsiteX3" fmla="*/ 3786909 w 3786909"/>
              <a:gd name="connsiteY3" fmla="*/ 844344 h 3957627"/>
              <a:gd name="connsiteX4" fmla="*/ 3786909 w 3786909"/>
              <a:gd name="connsiteY4" fmla="*/ 3334955 h 3957627"/>
              <a:gd name="connsiteX5" fmla="*/ 3164237 w 3786909"/>
              <a:gd name="connsiteY5" fmla="*/ 3957627 h 3957627"/>
              <a:gd name="connsiteX6" fmla="*/ 622672 w 3786909"/>
              <a:gd name="connsiteY6" fmla="*/ 3957627 h 3957627"/>
              <a:gd name="connsiteX7" fmla="*/ 0 w 3786909"/>
              <a:gd name="connsiteY7" fmla="*/ 3334955 h 3957627"/>
              <a:gd name="connsiteX8" fmla="*/ 258618 w 3786909"/>
              <a:gd name="connsiteY8" fmla="*/ 1250744 h 3957627"/>
              <a:gd name="connsiteX0" fmla="*/ 258618 w 3786909"/>
              <a:gd name="connsiteY0" fmla="*/ 1250744 h 3957627"/>
              <a:gd name="connsiteX1" fmla="*/ 844344 w 3786909"/>
              <a:gd name="connsiteY1" fmla="*/ 314036 h 3957627"/>
              <a:gd name="connsiteX2" fmla="*/ 3164237 w 3786909"/>
              <a:gd name="connsiteY2" fmla="*/ 0 h 3957627"/>
              <a:gd name="connsiteX3" fmla="*/ 3786909 w 3786909"/>
              <a:gd name="connsiteY3" fmla="*/ 844344 h 3957627"/>
              <a:gd name="connsiteX4" fmla="*/ 3786909 w 3786909"/>
              <a:gd name="connsiteY4" fmla="*/ 3334955 h 3957627"/>
              <a:gd name="connsiteX5" fmla="*/ 3164237 w 3786909"/>
              <a:gd name="connsiteY5" fmla="*/ 3957627 h 3957627"/>
              <a:gd name="connsiteX6" fmla="*/ 622672 w 3786909"/>
              <a:gd name="connsiteY6" fmla="*/ 3957627 h 3957627"/>
              <a:gd name="connsiteX7" fmla="*/ 0 w 3786909"/>
              <a:gd name="connsiteY7" fmla="*/ 3334955 h 3957627"/>
              <a:gd name="connsiteX8" fmla="*/ 258618 w 3786909"/>
              <a:gd name="connsiteY8" fmla="*/ 1250744 h 3957627"/>
              <a:gd name="connsiteX0" fmla="*/ 258618 w 3786909"/>
              <a:gd name="connsiteY0" fmla="*/ 1250744 h 3957627"/>
              <a:gd name="connsiteX1" fmla="*/ 844344 w 3786909"/>
              <a:gd name="connsiteY1" fmla="*/ 314036 h 3957627"/>
              <a:gd name="connsiteX2" fmla="*/ 3164237 w 3786909"/>
              <a:gd name="connsiteY2" fmla="*/ 0 h 3957627"/>
              <a:gd name="connsiteX3" fmla="*/ 3786909 w 3786909"/>
              <a:gd name="connsiteY3" fmla="*/ 844344 h 3957627"/>
              <a:gd name="connsiteX4" fmla="*/ 3786909 w 3786909"/>
              <a:gd name="connsiteY4" fmla="*/ 3334955 h 3957627"/>
              <a:gd name="connsiteX5" fmla="*/ 3164237 w 3786909"/>
              <a:gd name="connsiteY5" fmla="*/ 3957627 h 3957627"/>
              <a:gd name="connsiteX6" fmla="*/ 622672 w 3786909"/>
              <a:gd name="connsiteY6" fmla="*/ 3957627 h 3957627"/>
              <a:gd name="connsiteX7" fmla="*/ 0 w 3786909"/>
              <a:gd name="connsiteY7" fmla="*/ 3334955 h 3957627"/>
              <a:gd name="connsiteX8" fmla="*/ 258618 w 3786909"/>
              <a:gd name="connsiteY8" fmla="*/ 1250744 h 3957627"/>
              <a:gd name="connsiteX0" fmla="*/ 157018 w 3786909"/>
              <a:gd name="connsiteY0" fmla="*/ 1370817 h 3957627"/>
              <a:gd name="connsiteX1" fmla="*/ 844344 w 3786909"/>
              <a:gd name="connsiteY1" fmla="*/ 314036 h 3957627"/>
              <a:gd name="connsiteX2" fmla="*/ 3164237 w 3786909"/>
              <a:gd name="connsiteY2" fmla="*/ 0 h 3957627"/>
              <a:gd name="connsiteX3" fmla="*/ 3786909 w 3786909"/>
              <a:gd name="connsiteY3" fmla="*/ 844344 h 3957627"/>
              <a:gd name="connsiteX4" fmla="*/ 3786909 w 3786909"/>
              <a:gd name="connsiteY4" fmla="*/ 3334955 h 3957627"/>
              <a:gd name="connsiteX5" fmla="*/ 3164237 w 3786909"/>
              <a:gd name="connsiteY5" fmla="*/ 3957627 h 3957627"/>
              <a:gd name="connsiteX6" fmla="*/ 622672 w 3786909"/>
              <a:gd name="connsiteY6" fmla="*/ 3957627 h 3957627"/>
              <a:gd name="connsiteX7" fmla="*/ 0 w 3786909"/>
              <a:gd name="connsiteY7" fmla="*/ 3334955 h 3957627"/>
              <a:gd name="connsiteX8" fmla="*/ 157018 w 3786909"/>
              <a:gd name="connsiteY8" fmla="*/ 1370817 h 3957627"/>
              <a:gd name="connsiteX0" fmla="*/ 157018 w 3786909"/>
              <a:gd name="connsiteY0" fmla="*/ 1370817 h 3957627"/>
              <a:gd name="connsiteX1" fmla="*/ 844344 w 3786909"/>
              <a:gd name="connsiteY1" fmla="*/ 314036 h 3957627"/>
              <a:gd name="connsiteX2" fmla="*/ 3164237 w 3786909"/>
              <a:gd name="connsiteY2" fmla="*/ 0 h 3957627"/>
              <a:gd name="connsiteX3" fmla="*/ 3786909 w 3786909"/>
              <a:gd name="connsiteY3" fmla="*/ 844344 h 3957627"/>
              <a:gd name="connsiteX4" fmla="*/ 3786909 w 3786909"/>
              <a:gd name="connsiteY4" fmla="*/ 3334955 h 3957627"/>
              <a:gd name="connsiteX5" fmla="*/ 3164237 w 3786909"/>
              <a:gd name="connsiteY5" fmla="*/ 3957627 h 3957627"/>
              <a:gd name="connsiteX6" fmla="*/ 622672 w 3786909"/>
              <a:gd name="connsiteY6" fmla="*/ 3957627 h 3957627"/>
              <a:gd name="connsiteX7" fmla="*/ 0 w 3786909"/>
              <a:gd name="connsiteY7" fmla="*/ 3334955 h 3957627"/>
              <a:gd name="connsiteX8" fmla="*/ 157018 w 3786909"/>
              <a:gd name="connsiteY8" fmla="*/ 1370817 h 3957627"/>
              <a:gd name="connsiteX0" fmla="*/ 267854 w 3897745"/>
              <a:gd name="connsiteY0" fmla="*/ 1370817 h 3957627"/>
              <a:gd name="connsiteX1" fmla="*/ 955180 w 3897745"/>
              <a:gd name="connsiteY1" fmla="*/ 314036 h 3957627"/>
              <a:gd name="connsiteX2" fmla="*/ 3275073 w 3897745"/>
              <a:gd name="connsiteY2" fmla="*/ 0 h 3957627"/>
              <a:gd name="connsiteX3" fmla="*/ 3897745 w 3897745"/>
              <a:gd name="connsiteY3" fmla="*/ 844344 h 3957627"/>
              <a:gd name="connsiteX4" fmla="*/ 3897745 w 3897745"/>
              <a:gd name="connsiteY4" fmla="*/ 3334955 h 3957627"/>
              <a:gd name="connsiteX5" fmla="*/ 3275073 w 3897745"/>
              <a:gd name="connsiteY5" fmla="*/ 3957627 h 3957627"/>
              <a:gd name="connsiteX6" fmla="*/ 733508 w 3897745"/>
              <a:gd name="connsiteY6" fmla="*/ 3957627 h 3957627"/>
              <a:gd name="connsiteX7" fmla="*/ 0 w 3897745"/>
              <a:gd name="connsiteY7" fmla="*/ 3390373 h 3957627"/>
              <a:gd name="connsiteX8" fmla="*/ 267854 w 3897745"/>
              <a:gd name="connsiteY8" fmla="*/ 1370817 h 3957627"/>
              <a:gd name="connsiteX0" fmla="*/ 267854 w 3897745"/>
              <a:gd name="connsiteY0" fmla="*/ 1370817 h 3957627"/>
              <a:gd name="connsiteX1" fmla="*/ 955180 w 3897745"/>
              <a:gd name="connsiteY1" fmla="*/ 314036 h 3957627"/>
              <a:gd name="connsiteX2" fmla="*/ 3275073 w 3897745"/>
              <a:gd name="connsiteY2" fmla="*/ 0 h 3957627"/>
              <a:gd name="connsiteX3" fmla="*/ 3897745 w 3897745"/>
              <a:gd name="connsiteY3" fmla="*/ 844344 h 3957627"/>
              <a:gd name="connsiteX4" fmla="*/ 3897745 w 3897745"/>
              <a:gd name="connsiteY4" fmla="*/ 3334955 h 3957627"/>
              <a:gd name="connsiteX5" fmla="*/ 3275073 w 3897745"/>
              <a:gd name="connsiteY5" fmla="*/ 3957627 h 3957627"/>
              <a:gd name="connsiteX6" fmla="*/ 733508 w 3897745"/>
              <a:gd name="connsiteY6" fmla="*/ 3957627 h 3957627"/>
              <a:gd name="connsiteX7" fmla="*/ 0 w 3897745"/>
              <a:gd name="connsiteY7" fmla="*/ 3390373 h 3957627"/>
              <a:gd name="connsiteX8" fmla="*/ 267854 w 3897745"/>
              <a:gd name="connsiteY8" fmla="*/ 1370817 h 3957627"/>
              <a:gd name="connsiteX0" fmla="*/ 267854 w 3897745"/>
              <a:gd name="connsiteY0" fmla="*/ 1370817 h 3957627"/>
              <a:gd name="connsiteX1" fmla="*/ 1232271 w 3897745"/>
              <a:gd name="connsiteY1" fmla="*/ 295564 h 3957627"/>
              <a:gd name="connsiteX2" fmla="*/ 3275073 w 3897745"/>
              <a:gd name="connsiteY2" fmla="*/ 0 h 3957627"/>
              <a:gd name="connsiteX3" fmla="*/ 3897745 w 3897745"/>
              <a:gd name="connsiteY3" fmla="*/ 844344 h 3957627"/>
              <a:gd name="connsiteX4" fmla="*/ 3897745 w 3897745"/>
              <a:gd name="connsiteY4" fmla="*/ 3334955 h 3957627"/>
              <a:gd name="connsiteX5" fmla="*/ 3275073 w 3897745"/>
              <a:gd name="connsiteY5" fmla="*/ 3957627 h 3957627"/>
              <a:gd name="connsiteX6" fmla="*/ 733508 w 3897745"/>
              <a:gd name="connsiteY6" fmla="*/ 3957627 h 3957627"/>
              <a:gd name="connsiteX7" fmla="*/ 0 w 3897745"/>
              <a:gd name="connsiteY7" fmla="*/ 3390373 h 3957627"/>
              <a:gd name="connsiteX8" fmla="*/ 267854 w 3897745"/>
              <a:gd name="connsiteY8" fmla="*/ 1370817 h 3957627"/>
              <a:gd name="connsiteX0" fmla="*/ 267854 w 3897745"/>
              <a:gd name="connsiteY0" fmla="*/ 1370817 h 3957627"/>
              <a:gd name="connsiteX1" fmla="*/ 1232271 w 3897745"/>
              <a:gd name="connsiteY1" fmla="*/ 295564 h 3957627"/>
              <a:gd name="connsiteX2" fmla="*/ 3275073 w 3897745"/>
              <a:gd name="connsiteY2" fmla="*/ 0 h 3957627"/>
              <a:gd name="connsiteX3" fmla="*/ 3897745 w 3897745"/>
              <a:gd name="connsiteY3" fmla="*/ 844344 h 3957627"/>
              <a:gd name="connsiteX4" fmla="*/ 3897745 w 3897745"/>
              <a:gd name="connsiteY4" fmla="*/ 3334955 h 3957627"/>
              <a:gd name="connsiteX5" fmla="*/ 3275073 w 3897745"/>
              <a:gd name="connsiteY5" fmla="*/ 3957627 h 3957627"/>
              <a:gd name="connsiteX6" fmla="*/ 733508 w 3897745"/>
              <a:gd name="connsiteY6" fmla="*/ 3957627 h 3957627"/>
              <a:gd name="connsiteX7" fmla="*/ 0 w 3897745"/>
              <a:gd name="connsiteY7" fmla="*/ 3390373 h 3957627"/>
              <a:gd name="connsiteX8" fmla="*/ 267854 w 3897745"/>
              <a:gd name="connsiteY8" fmla="*/ 1370817 h 3957627"/>
              <a:gd name="connsiteX0" fmla="*/ 267854 w 3897745"/>
              <a:gd name="connsiteY0" fmla="*/ 1306162 h 3892972"/>
              <a:gd name="connsiteX1" fmla="*/ 1232271 w 3897745"/>
              <a:gd name="connsiteY1" fmla="*/ 230909 h 3892972"/>
              <a:gd name="connsiteX2" fmla="*/ 3312019 w 3897745"/>
              <a:gd name="connsiteY2" fmla="*/ 0 h 3892972"/>
              <a:gd name="connsiteX3" fmla="*/ 3897745 w 3897745"/>
              <a:gd name="connsiteY3" fmla="*/ 779689 h 3892972"/>
              <a:gd name="connsiteX4" fmla="*/ 3897745 w 3897745"/>
              <a:gd name="connsiteY4" fmla="*/ 3270300 h 3892972"/>
              <a:gd name="connsiteX5" fmla="*/ 3275073 w 3897745"/>
              <a:gd name="connsiteY5" fmla="*/ 3892972 h 3892972"/>
              <a:gd name="connsiteX6" fmla="*/ 733508 w 3897745"/>
              <a:gd name="connsiteY6" fmla="*/ 3892972 h 3892972"/>
              <a:gd name="connsiteX7" fmla="*/ 0 w 3897745"/>
              <a:gd name="connsiteY7" fmla="*/ 3325718 h 3892972"/>
              <a:gd name="connsiteX8" fmla="*/ 267854 w 3897745"/>
              <a:gd name="connsiteY8" fmla="*/ 1306162 h 3892972"/>
              <a:gd name="connsiteX0" fmla="*/ 267854 w 3897745"/>
              <a:gd name="connsiteY0" fmla="*/ 1306162 h 3892972"/>
              <a:gd name="connsiteX1" fmla="*/ 1232271 w 3897745"/>
              <a:gd name="connsiteY1" fmla="*/ 230909 h 3892972"/>
              <a:gd name="connsiteX2" fmla="*/ 3312019 w 3897745"/>
              <a:gd name="connsiteY2" fmla="*/ 0 h 3892972"/>
              <a:gd name="connsiteX3" fmla="*/ 3897745 w 3897745"/>
              <a:gd name="connsiteY3" fmla="*/ 779689 h 3892972"/>
              <a:gd name="connsiteX4" fmla="*/ 3897745 w 3897745"/>
              <a:gd name="connsiteY4" fmla="*/ 3270300 h 3892972"/>
              <a:gd name="connsiteX5" fmla="*/ 3275073 w 3897745"/>
              <a:gd name="connsiteY5" fmla="*/ 3892972 h 3892972"/>
              <a:gd name="connsiteX6" fmla="*/ 733508 w 3897745"/>
              <a:gd name="connsiteY6" fmla="*/ 3892972 h 3892972"/>
              <a:gd name="connsiteX7" fmla="*/ 0 w 3897745"/>
              <a:gd name="connsiteY7" fmla="*/ 3325718 h 3892972"/>
              <a:gd name="connsiteX8" fmla="*/ 267854 w 3897745"/>
              <a:gd name="connsiteY8" fmla="*/ 1306162 h 3892972"/>
              <a:gd name="connsiteX0" fmla="*/ 267854 w 3897745"/>
              <a:gd name="connsiteY0" fmla="*/ 1306162 h 3892972"/>
              <a:gd name="connsiteX1" fmla="*/ 1232271 w 3897745"/>
              <a:gd name="connsiteY1" fmla="*/ 230909 h 3892972"/>
              <a:gd name="connsiteX2" fmla="*/ 3312019 w 3897745"/>
              <a:gd name="connsiteY2" fmla="*/ 0 h 3892972"/>
              <a:gd name="connsiteX3" fmla="*/ 3897745 w 3897745"/>
              <a:gd name="connsiteY3" fmla="*/ 779689 h 3892972"/>
              <a:gd name="connsiteX4" fmla="*/ 3897745 w 3897745"/>
              <a:gd name="connsiteY4" fmla="*/ 3270300 h 3892972"/>
              <a:gd name="connsiteX5" fmla="*/ 3275073 w 3897745"/>
              <a:gd name="connsiteY5" fmla="*/ 3892972 h 3892972"/>
              <a:gd name="connsiteX6" fmla="*/ 733508 w 3897745"/>
              <a:gd name="connsiteY6" fmla="*/ 3892972 h 3892972"/>
              <a:gd name="connsiteX7" fmla="*/ 0 w 3897745"/>
              <a:gd name="connsiteY7" fmla="*/ 3325718 h 3892972"/>
              <a:gd name="connsiteX8" fmla="*/ 267854 w 3897745"/>
              <a:gd name="connsiteY8" fmla="*/ 1306162 h 3892972"/>
              <a:gd name="connsiteX0" fmla="*/ 284640 w 3914531"/>
              <a:gd name="connsiteY0" fmla="*/ 1306162 h 3892972"/>
              <a:gd name="connsiteX1" fmla="*/ 1249057 w 3914531"/>
              <a:gd name="connsiteY1" fmla="*/ 230909 h 3892972"/>
              <a:gd name="connsiteX2" fmla="*/ 3328805 w 3914531"/>
              <a:gd name="connsiteY2" fmla="*/ 0 h 3892972"/>
              <a:gd name="connsiteX3" fmla="*/ 3914531 w 3914531"/>
              <a:gd name="connsiteY3" fmla="*/ 779689 h 3892972"/>
              <a:gd name="connsiteX4" fmla="*/ 3914531 w 3914531"/>
              <a:gd name="connsiteY4" fmla="*/ 3270300 h 3892972"/>
              <a:gd name="connsiteX5" fmla="*/ 3291859 w 3914531"/>
              <a:gd name="connsiteY5" fmla="*/ 3892972 h 3892972"/>
              <a:gd name="connsiteX6" fmla="*/ 750294 w 3914531"/>
              <a:gd name="connsiteY6" fmla="*/ 3892972 h 3892972"/>
              <a:gd name="connsiteX7" fmla="*/ 16786 w 3914531"/>
              <a:gd name="connsiteY7" fmla="*/ 3325718 h 3892972"/>
              <a:gd name="connsiteX8" fmla="*/ 284640 w 3914531"/>
              <a:gd name="connsiteY8" fmla="*/ 1306162 h 3892972"/>
              <a:gd name="connsiteX0" fmla="*/ 284640 w 3914531"/>
              <a:gd name="connsiteY0" fmla="*/ 1306162 h 3892972"/>
              <a:gd name="connsiteX1" fmla="*/ 1249057 w 3914531"/>
              <a:gd name="connsiteY1" fmla="*/ 230909 h 3892972"/>
              <a:gd name="connsiteX2" fmla="*/ 3328805 w 3914531"/>
              <a:gd name="connsiteY2" fmla="*/ 0 h 3892972"/>
              <a:gd name="connsiteX3" fmla="*/ 3914531 w 3914531"/>
              <a:gd name="connsiteY3" fmla="*/ 779689 h 3892972"/>
              <a:gd name="connsiteX4" fmla="*/ 3914531 w 3914531"/>
              <a:gd name="connsiteY4" fmla="*/ 3270300 h 3892972"/>
              <a:gd name="connsiteX5" fmla="*/ 3291859 w 3914531"/>
              <a:gd name="connsiteY5" fmla="*/ 3892972 h 3892972"/>
              <a:gd name="connsiteX6" fmla="*/ 750294 w 3914531"/>
              <a:gd name="connsiteY6" fmla="*/ 3892972 h 3892972"/>
              <a:gd name="connsiteX7" fmla="*/ 16786 w 3914531"/>
              <a:gd name="connsiteY7" fmla="*/ 3325718 h 3892972"/>
              <a:gd name="connsiteX8" fmla="*/ 284640 w 3914531"/>
              <a:gd name="connsiteY8" fmla="*/ 1306162 h 3892972"/>
              <a:gd name="connsiteX0" fmla="*/ 284640 w 3914531"/>
              <a:gd name="connsiteY0" fmla="*/ 1306162 h 3892972"/>
              <a:gd name="connsiteX1" fmla="*/ 1249057 w 3914531"/>
              <a:gd name="connsiteY1" fmla="*/ 230909 h 3892972"/>
              <a:gd name="connsiteX2" fmla="*/ 3328805 w 3914531"/>
              <a:gd name="connsiteY2" fmla="*/ 0 h 3892972"/>
              <a:gd name="connsiteX3" fmla="*/ 3914531 w 3914531"/>
              <a:gd name="connsiteY3" fmla="*/ 779689 h 3892972"/>
              <a:gd name="connsiteX4" fmla="*/ 3914531 w 3914531"/>
              <a:gd name="connsiteY4" fmla="*/ 3270300 h 3892972"/>
              <a:gd name="connsiteX5" fmla="*/ 3291859 w 3914531"/>
              <a:gd name="connsiteY5" fmla="*/ 3892972 h 3892972"/>
              <a:gd name="connsiteX6" fmla="*/ 750294 w 3914531"/>
              <a:gd name="connsiteY6" fmla="*/ 3892972 h 3892972"/>
              <a:gd name="connsiteX7" fmla="*/ 16786 w 3914531"/>
              <a:gd name="connsiteY7" fmla="*/ 3325718 h 3892972"/>
              <a:gd name="connsiteX8" fmla="*/ 284640 w 3914531"/>
              <a:gd name="connsiteY8" fmla="*/ 1306162 h 3892972"/>
              <a:gd name="connsiteX0" fmla="*/ 271409 w 3901300"/>
              <a:gd name="connsiteY0" fmla="*/ 1306162 h 3892972"/>
              <a:gd name="connsiteX1" fmla="*/ 1235826 w 3901300"/>
              <a:gd name="connsiteY1" fmla="*/ 230909 h 3892972"/>
              <a:gd name="connsiteX2" fmla="*/ 3315574 w 3901300"/>
              <a:gd name="connsiteY2" fmla="*/ 0 h 3892972"/>
              <a:gd name="connsiteX3" fmla="*/ 3901300 w 3901300"/>
              <a:gd name="connsiteY3" fmla="*/ 779689 h 3892972"/>
              <a:gd name="connsiteX4" fmla="*/ 3901300 w 3901300"/>
              <a:gd name="connsiteY4" fmla="*/ 3270300 h 3892972"/>
              <a:gd name="connsiteX5" fmla="*/ 3278628 w 3901300"/>
              <a:gd name="connsiteY5" fmla="*/ 3892972 h 3892972"/>
              <a:gd name="connsiteX6" fmla="*/ 737063 w 3901300"/>
              <a:gd name="connsiteY6" fmla="*/ 3892972 h 3892972"/>
              <a:gd name="connsiteX7" fmla="*/ 3555 w 3901300"/>
              <a:gd name="connsiteY7" fmla="*/ 3325718 h 3892972"/>
              <a:gd name="connsiteX8" fmla="*/ 271409 w 3901300"/>
              <a:gd name="connsiteY8" fmla="*/ 1306162 h 3892972"/>
              <a:gd name="connsiteX0" fmla="*/ 325936 w 3955827"/>
              <a:gd name="connsiteY0" fmla="*/ 1306162 h 3892972"/>
              <a:gd name="connsiteX1" fmla="*/ 1290353 w 3955827"/>
              <a:gd name="connsiteY1" fmla="*/ 230909 h 3892972"/>
              <a:gd name="connsiteX2" fmla="*/ 3370101 w 3955827"/>
              <a:gd name="connsiteY2" fmla="*/ 0 h 3892972"/>
              <a:gd name="connsiteX3" fmla="*/ 3955827 w 3955827"/>
              <a:gd name="connsiteY3" fmla="*/ 779689 h 3892972"/>
              <a:gd name="connsiteX4" fmla="*/ 3955827 w 3955827"/>
              <a:gd name="connsiteY4" fmla="*/ 3270300 h 3892972"/>
              <a:gd name="connsiteX5" fmla="*/ 3333155 w 3955827"/>
              <a:gd name="connsiteY5" fmla="*/ 3892972 h 3892972"/>
              <a:gd name="connsiteX6" fmla="*/ 791590 w 3955827"/>
              <a:gd name="connsiteY6" fmla="*/ 3892972 h 3892972"/>
              <a:gd name="connsiteX7" fmla="*/ 2664 w 3955827"/>
              <a:gd name="connsiteY7" fmla="*/ 3334955 h 3892972"/>
              <a:gd name="connsiteX8" fmla="*/ 325936 w 3955827"/>
              <a:gd name="connsiteY8" fmla="*/ 1306162 h 3892972"/>
              <a:gd name="connsiteX0" fmla="*/ 323272 w 3953163"/>
              <a:gd name="connsiteY0" fmla="*/ 1306162 h 3892972"/>
              <a:gd name="connsiteX1" fmla="*/ 1287689 w 3953163"/>
              <a:gd name="connsiteY1" fmla="*/ 230909 h 3892972"/>
              <a:gd name="connsiteX2" fmla="*/ 3367437 w 3953163"/>
              <a:gd name="connsiteY2" fmla="*/ 0 h 3892972"/>
              <a:gd name="connsiteX3" fmla="*/ 3953163 w 3953163"/>
              <a:gd name="connsiteY3" fmla="*/ 779689 h 3892972"/>
              <a:gd name="connsiteX4" fmla="*/ 3953163 w 3953163"/>
              <a:gd name="connsiteY4" fmla="*/ 3270300 h 3892972"/>
              <a:gd name="connsiteX5" fmla="*/ 3330491 w 3953163"/>
              <a:gd name="connsiteY5" fmla="*/ 3892972 h 3892972"/>
              <a:gd name="connsiteX6" fmla="*/ 788926 w 3953163"/>
              <a:gd name="connsiteY6" fmla="*/ 3892972 h 3892972"/>
              <a:gd name="connsiteX7" fmla="*/ 0 w 3953163"/>
              <a:gd name="connsiteY7" fmla="*/ 3334955 h 3892972"/>
              <a:gd name="connsiteX8" fmla="*/ 323272 w 3953163"/>
              <a:gd name="connsiteY8" fmla="*/ 1306162 h 3892972"/>
              <a:gd name="connsiteX0" fmla="*/ 323272 w 3953163"/>
              <a:gd name="connsiteY0" fmla="*/ 1306162 h 3892972"/>
              <a:gd name="connsiteX1" fmla="*/ 1287689 w 3953163"/>
              <a:gd name="connsiteY1" fmla="*/ 230909 h 3892972"/>
              <a:gd name="connsiteX2" fmla="*/ 3367437 w 3953163"/>
              <a:gd name="connsiteY2" fmla="*/ 0 h 3892972"/>
              <a:gd name="connsiteX3" fmla="*/ 3953163 w 3953163"/>
              <a:gd name="connsiteY3" fmla="*/ 779689 h 3892972"/>
              <a:gd name="connsiteX4" fmla="*/ 3953163 w 3953163"/>
              <a:gd name="connsiteY4" fmla="*/ 3270300 h 3892972"/>
              <a:gd name="connsiteX5" fmla="*/ 3330491 w 3953163"/>
              <a:gd name="connsiteY5" fmla="*/ 3892972 h 3892972"/>
              <a:gd name="connsiteX6" fmla="*/ 788926 w 3953163"/>
              <a:gd name="connsiteY6" fmla="*/ 3892972 h 3892972"/>
              <a:gd name="connsiteX7" fmla="*/ 0 w 3953163"/>
              <a:gd name="connsiteY7" fmla="*/ 3334955 h 3892972"/>
              <a:gd name="connsiteX8" fmla="*/ 323272 w 3953163"/>
              <a:gd name="connsiteY8" fmla="*/ 1306162 h 3892972"/>
              <a:gd name="connsiteX0" fmla="*/ 323272 w 3953163"/>
              <a:gd name="connsiteY0" fmla="*/ 1307348 h 3894158"/>
              <a:gd name="connsiteX1" fmla="*/ 1287689 w 3953163"/>
              <a:gd name="connsiteY1" fmla="*/ 232095 h 3894158"/>
              <a:gd name="connsiteX2" fmla="*/ 3367437 w 3953163"/>
              <a:gd name="connsiteY2" fmla="*/ 1186 h 3894158"/>
              <a:gd name="connsiteX3" fmla="*/ 3953163 w 3953163"/>
              <a:gd name="connsiteY3" fmla="*/ 780875 h 3894158"/>
              <a:gd name="connsiteX4" fmla="*/ 3953163 w 3953163"/>
              <a:gd name="connsiteY4" fmla="*/ 3271486 h 3894158"/>
              <a:gd name="connsiteX5" fmla="*/ 3330491 w 3953163"/>
              <a:gd name="connsiteY5" fmla="*/ 3894158 h 3894158"/>
              <a:gd name="connsiteX6" fmla="*/ 788926 w 3953163"/>
              <a:gd name="connsiteY6" fmla="*/ 3894158 h 3894158"/>
              <a:gd name="connsiteX7" fmla="*/ 0 w 3953163"/>
              <a:gd name="connsiteY7" fmla="*/ 3336141 h 3894158"/>
              <a:gd name="connsiteX8" fmla="*/ 323272 w 3953163"/>
              <a:gd name="connsiteY8" fmla="*/ 1307348 h 3894158"/>
              <a:gd name="connsiteX0" fmla="*/ 323272 w 3953163"/>
              <a:gd name="connsiteY0" fmla="*/ 1306708 h 3893518"/>
              <a:gd name="connsiteX1" fmla="*/ 1287689 w 3953163"/>
              <a:gd name="connsiteY1" fmla="*/ 231455 h 3893518"/>
              <a:gd name="connsiteX2" fmla="*/ 3367437 w 3953163"/>
              <a:gd name="connsiteY2" fmla="*/ 546 h 3893518"/>
              <a:gd name="connsiteX3" fmla="*/ 3953163 w 3953163"/>
              <a:gd name="connsiteY3" fmla="*/ 780235 h 3893518"/>
              <a:gd name="connsiteX4" fmla="*/ 3953163 w 3953163"/>
              <a:gd name="connsiteY4" fmla="*/ 3270846 h 3893518"/>
              <a:gd name="connsiteX5" fmla="*/ 3330491 w 3953163"/>
              <a:gd name="connsiteY5" fmla="*/ 3893518 h 3893518"/>
              <a:gd name="connsiteX6" fmla="*/ 788926 w 3953163"/>
              <a:gd name="connsiteY6" fmla="*/ 3893518 h 3893518"/>
              <a:gd name="connsiteX7" fmla="*/ 0 w 3953163"/>
              <a:gd name="connsiteY7" fmla="*/ 3335501 h 3893518"/>
              <a:gd name="connsiteX8" fmla="*/ 323272 w 3953163"/>
              <a:gd name="connsiteY8" fmla="*/ 1306708 h 3893518"/>
              <a:gd name="connsiteX0" fmla="*/ 323272 w 3953163"/>
              <a:gd name="connsiteY0" fmla="*/ 1306708 h 3893518"/>
              <a:gd name="connsiteX1" fmla="*/ 1287689 w 3953163"/>
              <a:gd name="connsiteY1" fmla="*/ 231455 h 3893518"/>
              <a:gd name="connsiteX2" fmla="*/ 3367437 w 3953163"/>
              <a:gd name="connsiteY2" fmla="*/ 546 h 3893518"/>
              <a:gd name="connsiteX3" fmla="*/ 3953163 w 3953163"/>
              <a:gd name="connsiteY3" fmla="*/ 780235 h 3893518"/>
              <a:gd name="connsiteX4" fmla="*/ 3953163 w 3953163"/>
              <a:gd name="connsiteY4" fmla="*/ 3270846 h 3893518"/>
              <a:gd name="connsiteX5" fmla="*/ 3330491 w 3953163"/>
              <a:gd name="connsiteY5" fmla="*/ 3893518 h 3893518"/>
              <a:gd name="connsiteX6" fmla="*/ 788926 w 3953163"/>
              <a:gd name="connsiteY6" fmla="*/ 3893518 h 3893518"/>
              <a:gd name="connsiteX7" fmla="*/ 0 w 3953163"/>
              <a:gd name="connsiteY7" fmla="*/ 3335501 h 3893518"/>
              <a:gd name="connsiteX8" fmla="*/ 323272 w 3953163"/>
              <a:gd name="connsiteY8" fmla="*/ 1306708 h 3893518"/>
              <a:gd name="connsiteX0" fmla="*/ 323272 w 3953163"/>
              <a:gd name="connsiteY0" fmla="*/ 1306708 h 3893518"/>
              <a:gd name="connsiteX1" fmla="*/ 1287689 w 3953163"/>
              <a:gd name="connsiteY1" fmla="*/ 231455 h 3893518"/>
              <a:gd name="connsiteX2" fmla="*/ 3367437 w 3953163"/>
              <a:gd name="connsiteY2" fmla="*/ 546 h 3893518"/>
              <a:gd name="connsiteX3" fmla="*/ 3953163 w 3953163"/>
              <a:gd name="connsiteY3" fmla="*/ 780235 h 3893518"/>
              <a:gd name="connsiteX4" fmla="*/ 3953163 w 3953163"/>
              <a:gd name="connsiteY4" fmla="*/ 3270846 h 3893518"/>
              <a:gd name="connsiteX5" fmla="*/ 3330491 w 3953163"/>
              <a:gd name="connsiteY5" fmla="*/ 3893518 h 3893518"/>
              <a:gd name="connsiteX6" fmla="*/ 788926 w 3953163"/>
              <a:gd name="connsiteY6" fmla="*/ 3893518 h 3893518"/>
              <a:gd name="connsiteX7" fmla="*/ 0 w 3953163"/>
              <a:gd name="connsiteY7" fmla="*/ 3335501 h 3893518"/>
              <a:gd name="connsiteX8" fmla="*/ 323272 w 3953163"/>
              <a:gd name="connsiteY8" fmla="*/ 1306708 h 3893518"/>
              <a:gd name="connsiteX0" fmla="*/ 323272 w 3953163"/>
              <a:gd name="connsiteY0" fmla="*/ 1306708 h 3893518"/>
              <a:gd name="connsiteX1" fmla="*/ 1287689 w 3953163"/>
              <a:gd name="connsiteY1" fmla="*/ 231455 h 3893518"/>
              <a:gd name="connsiteX2" fmla="*/ 3367437 w 3953163"/>
              <a:gd name="connsiteY2" fmla="*/ 546 h 3893518"/>
              <a:gd name="connsiteX3" fmla="*/ 3953163 w 3953163"/>
              <a:gd name="connsiteY3" fmla="*/ 780235 h 3893518"/>
              <a:gd name="connsiteX4" fmla="*/ 3953163 w 3953163"/>
              <a:gd name="connsiteY4" fmla="*/ 3270846 h 3893518"/>
              <a:gd name="connsiteX5" fmla="*/ 3330491 w 3953163"/>
              <a:gd name="connsiteY5" fmla="*/ 3893518 h 3893518"/>
              <a:gd name="connsiteX6" fmla="*/ 788926 w 3953163"/>
              <a:gd name="connsiteY6" fmla="*/ 3893518 h 3893518"/>
              <a:gd name="connsiteX7" fmla="*/ 0 w 3953163"/>
              <a:gd name="connsiteY7" fmla="*/ 3335501 h 3893518"/>
              <a:gd name="connsiteX8" fmla="*/ 323272 w 3953163"/>
              <a:gd name="connsiteY8" fmla="*/ 1306708 h 3893518"/>
              <a:gd name="connsiteX0" fmla="*/ 304800 w 3934691"/>
              <a:gd name="connsiteY0" fmla="*/ 1306708 h 3893518"/>
              <a:gd name="connsiteX1" fmla="*/ 1269217 w 3934691"/>
              <a:gd name="connsiteY1" fmla="*/ 231455 h 3893518"/>
              <a:gd name="connsiteX2" fmla="*/ 3348965 w 3934691"/>
              <a:gd name="connsiteY2" fmla="*/ 546 h 3893518"/>
              <a:gd name="connsiteX3" fmla="*/ 3934691 w 3934691"/>
              <a:gd name="connsiteY3" fmla="*/ 780235 h 3893518"/>
              <a:gd name="connsiteX4" fmla="*/ 3934691 w 3934691"/>
              <a:gd name="connsiteY4" fmla="*/ 3270846 h 3893518"/>
              <a:gd name="connsiteX5" fmla="*/ 3312019 w 3934691"/>
              <a:gd name="connsiteY5" fmla="*/ 3893518 h 3893518"/>
              <a:gd name="connsiteX6" fmla="*/ 770454 w 3934691"/>
              <a:gd name="connsiteY6" fmla="*/ 3893518 h 3893518"/>
              <a:gd name="connsiteX7" fmla="*/ 0 w 3934691"/>
              <a:gd name="connsiteY7" fmla="*/ 3243138 h 3893518"/>
              <a:gd name="connsiteX8" fmla="*/ 304800 w 3934691"/>
              <a:gd name="connsiteY8" fmla="*/ 1306708 h 3893518"/>
              <a:gd name="connsiteX0" fmla="*/ 304800 w 3934691"/>
              <a:gd name="connsiteY0" fmla="*/ 1306708 h 3893518"/>
              <a:gd name="connsiteX1" fmla="*/ 1269217 w 3934691"/>
              <a:gd name="connsiteY1" fmla="*/ 231455 h 3893518"/>
              <a:gd name="connsiteX2" fmla="*/ 3348965 w 3934691"/>
              <a:gd name="connsiteY2" fmla="*/ 546 h 3893518"/>
              <a:gd name="connsiteX3" fmla="*/ 3934691 w 3934691"/>
              <a:gd name="connsiteY3" fmla="*/ 780235 h 3893518"/>
              <a:gd name="connsiteX4" fmla="*/ 3934691 w 3934691"/>
              <a:gd name="connsiteY4" fmla="*/ 3270846 h 3893518"/>
              <a:gd name="connsiteX5" fmla="*/ 3312019 w 3934691"/>
              <a:gd name="connsiteY5" fmla="*/ 3893518 h 3893518"/>
              <a:gd name="connsiteX6" fmla="*/ 770454 w 3934691"/>
              <a:gd name="connsiteY6" fmla="*/ 3893518 h 3893518"/>
              <a:gd name="connsiteX7" fmla="*/ 0 w 3934691"/>
              <a:gd name="connsiteY7" fmla="*/ 3243138 h 3893518"/>
              <a:gd name="connsiteX8" fmla="*/ 304800 w 3934691"/>
              <a:gd name="connsiteY8" fmla="*/ 1306708 h 3893518"/>
              <a:gd name="connsiteX0" fmla="*/ 304800 w 3934691"/>
              <a:gd name="connsiteY0" fmla="*/ 1306708 h 3893518"/>
              <a:gd name="connsiteX1" fmla="*/ 1269217 w 3934691"/>
              <a:gd name="connsiteY1" fmla="*/ 231455 h 3893518"/>
              <a:gd name="connsiteX2" fmla="*/ 3348965 w 3934691"/>
              <a:gd name="connsiteY2" fmla="*/ 546 h 3893518"/>
              <a:gd name="connsiteX3" fmla="*/ 3934691 w 3934691"/>
              <a:gd name="connsiteY3" fmla="*/ 780235 h 3893518"/>
              <a:gd name="connsiteX4" fmla="*/ 3934691 w 3934691"/>
              <a:gd name="connsiteY4" fmla="*/ 3270846 h 3893518"/>
              <a:gd name="connsiteX5" fmla="*/ 3312019 w 3934691"/>
              <a:gd name="connsiteY5" fmla="*/ 3893518 h 3893518"/>
              <a:gd name="connsiteX6" fmla="*/ 770454 w 3934691"/>
              <a:gd name="connsiteY6" fmla="*/ 3893518 h 3893518"/>
              <a:gd name="connsiteX7" fmla="*/ 0 w 3934691"/>
              <a:gd name="connsiteY7" fmla="*/ 3243138 h 3893518"/>
              <a:gd name="connsiteX8" fmla="*/ 304800 w 3934691"/>
              <a:gd name="connsiteY8" fmla="*/ 1306708 h 3893518"/>
              <a:gd name="connsiteX0" fmla="*/ 304800 w 3934691"/>
              <a:gd name="connsiteY0" fmla="*/ 1294846 h 3881656"/>
              <a:gd name="connsiteX1" fmla="*/ 1269217 w 3934691"/>
              <a:gd name="connsiteY1" fmla="*/ 219593 h 3881656"/>
              <a:gd name="connsiteX2" fmla="*/ 3283651 w 3934691"/>
              <a:gd name="connsiteY2" fmla="*/ 560 h 3881656"/>
              <a:gd name="connsiteX3" fmla="*/ 3934691 w 3934691"/>
              <a:gd name="connsiteY3" fmla="*/ 768373 h 3881656"/>
              <a:gd name="connsiteX4" fmla="*/ 3934691 w 3934691"/>
              <a:gd name="connsiteY4" fmla="*/ 3258984 h 3881656"/>
              <a:gd name="connsiteX5" fmla="*/ 3312019 w 3934691"/>
              <a:gd name="connsiteY5" fmla="*/ 3881656 h 3881656"/>
              <a:gd name="connsiteX6" fmla="*/ 770454 w 3934691"/>
              <a:gd name="connsiteY6" fmla="*/ 3881656 h 3881656"/>
              <a:gd name="connsiteX7" fmla="*/ 0 w 3934691"/>
              <a:gd name="connsiteY7" fmla="*/ 3231276 h 3881656"/>
              <a:gd name="connsiteX8" fmla="*/ 304800 w 3934691"/>
              <a:gd name="connsiteY8" fmla="*/ 1294846 h 3881656"/>
              <a:gd name="connsiteX0" fmla="*/ 304800 w 3934691"/>
              <a:gd name="connsiteY0" fmla="*/ 1295241 h 3882051"/>
              <a:gd name="connsiteX1" fmla="*/ 1269217 w 3934691"/>
              <a:gd name="connsiteY1" fmla="*/ 219988 h 3882051"/>
              <a:gd name="connsiteX2" fmla="*/ 3283651 w 3934691"/>
              <a:gd name="connsiteY2" fmla="*/ 955 h 3882051"/>
              <a:gd name="connsiteX3" fmla="*/ 3934691 w 3934691"/>
              <a:gd name="connsiteY3" fmla="*/ 768768 h 3882051"/>
              <a:gd name="connsiteX4" fmla="*/ 3934691 w 3934691"/>
              <a:gd name="connsiteY4" fmla="*/ 3259379 h 3882051"/>
              <a:gd name="connsiteX5" fmla="*/ 3312019 w 3934691"/>
              <a:gd name="connsiteY5" fmla="*/ 3882051 h 3882051"/>
              <a:gd name="connsiteX6" fmla="*/ 770454 w 3934691"/>
              <a:gd name="connsiteY6" fmla="*/ 3882051 h 3882051"/>
              <a:gd name="connsiteX7" fmla="*/ 0 w 3934691"/>
              <a:gd name="connsiteY7" fmla="*/ 3231671 h 3882051"/>
              <a:gd name="connsiteX8" fmla="*/ 304800 w 3934691"/>
              <a:gd name="connsiteY8" fmla="*/ 1295241 h 3882051"/>
              <a:gd name="connsiteX0" fmla="*/ 304800 w 3934691"/>
              <a:gd name="connsiteY0" fmla="*/ 1295241 h 3882051"/>
              <a:gd name="connsiteX1" fmla="*/ 1269217 w 3934691"/>
              <a:gd name="connsiteY1" fmla="*/ 219988 h 3882051"/>
              <a:gd name="connsiteX2" fmla="*/ 3283651 w 3934691"/>
              <a:gd name="connsiteY2" fmla="*/ 955 h 3882051"/>
              <a:gd name="connsiteX3" fmla="*/ 3934691 w 3934691"/>
              <a:gd name="connsiteY3" fmla="*/ 768768 h 3882051"/>
              <a:gd name="connsiteX4" fmla="*/ 3934691 w 3934691"/>
              <a:gd name="connsiteY4" fmla="*/ 3259379 h 3882051"/>
              <a:gd name="connsiteX5" fmla="*/ 3312019 w 3934691"/>
              <a:gd name="connsiteY5" fmla="*/ 3882051 h 3882051"/>
              <a:gd name="connsiteX6" fmla="*/ 770454 w 3934691"/>
              <a:gd name="connsiteY6" fmla="*/ 3882051 h 3882051"/>
              <a:gd name="connsiteX7" fmla="*/ 0 w 3934691"/>
              <a:gd name="connsiteY7" fmla="*/ 3231671 h 3882051"/>
              <a:gd name="connsiteX8" fmla="*/ 304800 w 3934691"/>
              <a:gd name="connsiteY8" fmla="*/ 1295241 h 3882051"/>
              <a:gd name="connsiteX0" fmla="*/ 304800 w 3934691"/>
              <a:gd name="connsiteY0" fmla="*/ 1295241 h 4076785"/>
              <a:gd name="connsiteX1" fmla="*/ 1269217 w 3934691"/>
              <a:gd name="connsiteY1" fmla="*/ 219988 h 4076785"/>
              <a:gd name="connsiteX2" fmla="*/ 3283651 w 3934691"/>
              <a:gd name="connsiteY2" fmla="*/ 955 h 4076785"/>
              <a:gd name="connsiteX3" fmla="*/ 3934691 w 3934691"/>
              <a:gd name="connsiteY3" fmla="*/ 768768 h 4076785"/>
              <a:gd name="connsiteX4" fmla="*/ 3934691 w 3934691"/>
              <a:gd name="connsiteY4" fmla="*/ 3259379 h 4076785"/>
              <a:gd name="connsiteX5" fmla="*/ 3295086 w 3934691"/>
              <a:gd name="connsiteY5" fmla="*/ 4076785 h 4076785"/>
              <a:gd name="connsiteX6" fmla="*/ 770454 w 3934691"/>
              <a:gd name="connsiteY6" fmla="*/ 3882051 h 4076785"/>
              <a:gd name="connsiteX7" fmla="*/ 0 w 3934691"/>
              <a:gd name="connsiteY7" fmla="*/ 3231671 h 4076785"/>
              <a:gd name="connsiteX8" fmla="*/ 304800 w 3934691"/>
              <a:gd name="connsiteY8" fmla="*/ 1295241 h 4076785"/>
              <a:gd name="connsiteX0" fmla="*/ 304800 w 3934691"/>
              <a:gd name="connsiteY0" fmla="*/ 1295241 h 4076785"/>
              <a:gd name="connsiteX1" fmla="*/ 1269217 w 3934691"/>
              <a:gd name="connsiteY1" fmla="*/ 219988 h 4076785"/>
              <a:gd name="connsiteX2" fmla="*/ 3283651 w 3934691"/>
              <a:gd name="connsiteY2" fmla="*/ 955 h 4076785"/>
              <a:gd name="connsiteX3" fmla="*/ 3934691 w 3934691"/>
              <a:gd name="connsiteY3" fmla="*/ 768768 h 4076785"/>
              <a:gd name="connsiteX4" fmla="*/ 3926224 w 3934691"/>
              <a:gd name="connsiteY4" fmla="*/ 3462579 h 4076785"/>
              <a:gd name="connsiteX5" fmla="*/ 3295086 w 3934691"/>
              <a:gd name="connsiteY5" fmla="*/ 4076785 h 4076785"/>
              <a:gd name="connsiteX6" fmla="*/ 770454 w 3934691"/>
              <a:gd name="connsiteY6" fmla="*/ 3882051 h 4076785"/>
              <a:gd name="connsiteX7" fmla="*/ 0 w 3934691"/>
              <a:gd name="connsiteY7" fmla="*/ 3231671 h 4076785"/>
              <a:gd name="connsiteX8" fmla="*/ 304800 w 3934691"/>
              <a:gd name="connsiteY8" fmla="*/ 1295241 h 4076785"/>
              <a:gd name="connsiteX0" fmla="*/ 321733 w 3951624"/>
              <a:gd name="connsiteY0" fmla="*/ 1295241 h 4076785"/>
              <a:gd name="connsiteX1" fmla="*/ 1286150 w 3951624"/>
              <a:gd name="connsiteY1" fmla="*/ 219988 h 4076785"/>
              <a:gd name="connsiteX2" fmla="*/ 3300584 w 3951624"/>
              <a:gd name="connsiteY2" fmla="*/ 955 h 4076785"/>
              <a:gd name="connsiteX3" fmla="*/ 3951624 w 3951624"/>
              <a:gd name="connsiteY3" fmla="*/ 768768 h 4076785"/>
              <a:gd name="connsiteX4" fmla="*/ 3943157 w 3951624"/>
              <a:gd name="connsiteY4" fmla="*/ 3462579 h 4076785"/>
              <a:gd name="connsiteX5" fmla="*/ 3312019 w 3951624"/>
              <a:gd name="connsiteY5" fmla="*/ 4076785 h 4076785"/>
              <a:gd name="connsiteX6" fmla="*/ 787387 w 3951624"/>
              <a:gd name="connsiteY6" fmla="*/ 3882051 h 4076785"/>
              <a:gd name="connsiteX7" fmla="*/ 0 w 3951624"/>
              <a:gd name="connsiteY7" fmla="*/ 3087738 h 4076785"/>
              <a:gd name="connsiteX8" fmla="*/ 321733 w 3951624"/>
              <a:gd name="connsiteY8" fmla="*/ 1295241 h 4076785"/>
              <a:gd name="connsiteX0" fmla="*/ 329876 w 3959767"/>
              <a:gd name="connsiteY0" fmla="*/ 1295241 h 4076785"/>
              <a:gd name="connsiteX1" fmla="*/ 1294293 w 3959767"/>
              <a:gd name="connsiteY1" fmla="*/ 219988 h 4076785"/>
              <a:gd name="connsiteX2" fmla="*/ 3308727 w 3959767"/>
              <a:gd name="connsiteY2" fmla="*/ 955 h 4076785"/>
              <a:gd name="connsiteX3" fmla="*/ 3959767 w 3959767"/>
              <a:gd name="connsiteY3" fmla="*/ 768768 h 4076785"/>
              <a:gd name="connsiteX4" fmla="*/ 3951300 w 3959767"/>
              <a:gd name="connsiteY4" fmla="*/ 3462579 h 4076785"/>
              <a:gd name="connsiteX5" fmla="*/ 3320162 w 3959767"/>
              <a:gd name="connsiteY5" fmla="*/ 4076785 h 4076785"/>
              <a:gd name="connsiteX6" fmla="*/ 795530 w 3959767"/>
              <a:gd name="connsiteY6" fmla="*/ 3882051 h 4076785"/>
              <a:gd name="connsiteX7" fmla="*/ 8143 w 3959767"/>
              <a:gd name="connsiteY7" fmla="*/ 3087738 h 4076785"/>
              <a:gd name="connsiteX8" fmla="*/ 329876 w 3959767"/>
              <a:gd name="connsiteY8" fmla="*/ 1295241 h 407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9767" h="4076785">
                <a:moveTo>
                  <a:pt x="329876" y="1295241"/>
                </a:moveTo>
                <a:cubicBezTo>
                  <a:pt x="477659" y="424876"/>
                  <a:pt x="612449" y="294867"/>
                  <a:pt x="1294293" y="219988"/>
                </a:cubicBezTo>
                <a:cubicBezTo>
                  <a:pt x="1987542" y="143018"/>
                  <a:pt x="2560060" y="59452"/>
                  <a:pt x="3308727" y="955"/>
                </a:cubicBezTo>
                <a:cubicBezTo>
                  <a:pt x="3887487" y="-23456"/>
                  <a:pt x="3959767" y="424876"/>
                  <a:pt x="3959767" y="768768"/>
                </a:cubicBezTo>
                <a:cubicBezTo>
                  <a:pt x="3956945" y="1666705"/>
                  <a:pt x="3954122" y="2564642"/>
                  <a:pt x="3951300" y="3462579"/>
                </a:cubicBezTo>
                <a:cubicBezTo>
                  <a:pt x="3951300" y="3806471"/>
                  <a:pt x="3664054" y="4076785"/>
                  <a:pt x="3320162" y="4076785"/>
                </a:cubicBezTo>
                <a:lnTo>
                  <a:pt x="795530" y="3882051"/>
                </a:lnTo>
                <a:cubicBezTo>
                  <a:pt x="294620" y="3872815"/>
                  <a:pt x="-58820" y="3551702"/>
                  <a:pt x="8143" y="3087738"/>
                </a:cubicBezTo>
                <a:cubicBezTo>
                  <a:pt x="91270" y="2451498"/>
                  <a:pt x="172858" y="2134681"/>
                  <a:pt x="329876" y="1295241"/>
                </a:cubicBezTo>
                <a:close/>
              </a:path>
            </a:pathLst>
          </a:custGeom>
          <a:blipFill dpi="0" rotWithShape="1">
            <a:blip r:embed="rId3"/>
            <a:srcRect/>
            <a:tile tx="-5334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F42837D-4408-3A58-11E5-BFEF21F5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76" y="1452051"/>
            <a:ext cx="5826565" cy="36914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rk2 Corporation Czech a.s. - očima zaměstnanců | Atmoskop.cz">
            <a:extLst>
              <a:ext uri="{FF2B5EF4-FFF2-40B4-BE49-F238E27FC236}">
                <a16:creationId xmlns:a16="http://schemas.microsoft.com/office/drawing/2014/main" id="{09879D34-E652-A015-8F0B-5D2ED658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5" y="95155"/>
            <a:ext cx="582203" cy="23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5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on a plant&#10;&#10;Description automatically generated">
            <a:extLst>
              <a:ext uri="{FF2B5EF4-FFF2-40B4-BE49-F238E27FC236}">
                <a16:creationId xmlns:a16="http://schemas.microsoft.com/office/drawing/2014/main" id="{E6CA557F-64E8-E1FD-A7C6-AB61D883D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D9D01B7-34B2-E5AA-E675-BF9E82A6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1" y="2469320"/>
            <a:ext cx="7886700" cy="65734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>
                <a:solidFill>
                  <a:schemeClr val="bg1"/>
                </a:solidFill>
                <a:latin typeface="Montserrat" pitchFamily="2" charset="0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054789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426c49-60b0-4859-892a-2cc089a0f58e">
      <Terms xmlns="http://schemas.microsoft.com/office/infopath/2007/PartnerControls"/>
    </lcf76f155ced4ddcb4097134ff3c332f>
    <TaxCatchAll xmlns="ac4b56ad-a2c6-4790-ad0e-066818c6c45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41F2D37AB6E940ADFAB93C737FE27B" ma:contentTypeVersion="12" ma:contentTypeDescription="Vytvoří nový dokument" ma:contentTypeScope="" ma:versionID="2c5518413f6bbd802674bb803cdd59d3">
  <xsd:schema xmlns:xsd="http://www.w3.org/2001/XMLSchema" xmlns:xs="http://www.w3.org/2001/XMLSchema" xmlns:p="http://schemas.microsoft.com/office/2006/metadata/properties" xmlns:ns2="4a426c49-60b0-4859-892a-2cc089a0f58e" xmlns:ns3="ac4b56ad-a2c6-4790-ad0e-066818c6c45c" targetNamespace="http://schemas.microsoft.com/office/2006/metadata/properties" ma:root="true" ma:fieldsID="d4564423163dbedf04153ab3dc79ca37" ns2:_="" ns3:_="">
    <xsd:import namespace="4a426c49-60b0-4859-892a-2cc089a0f58e"/>
    <xsd:import namespace="ac4b56ad-a2c6-4790-ad0e-066818c6c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26c49-60b0-4859-892a-2cc089a0f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28e6f09c-4b41-45d7-8b59-132654f014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b56ad-a2c6-4790-ad0e-066818c6c45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fcb1583-aee7-4b67-9692-f2046639b230}" ma:internalName="TaxCatchAll" ma:showField="CatchAllData" ma:web="ac4b56ad-a2c6-4790-ad0e-066818c6c4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0682C6-DDB0-41B9-A3AE-59FFB616181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B7CA706-5DD6-4E4F-ABB5-F1D3C522C6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C15888-5C14-4201-8C0F-17D86EB392BB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863</TotalTime>
  <Words>55</Words>
  <Application>Microsoft Office PowerPoint</Application>
  <PresentationFormat>Předvádění na obrazovce (16:9)</PresentationFormat>
  <Paragraphs>21</Paragraphs>
  <Slides>7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Montserrat</vt:lpstr>
      <vt:lpstr>Montserrat Black</vt:lpstr>
      <vt:lpstr>Montserrat ExtraBold</vt:lpstr>
      <vt:lpstr>Montserrat Light</vt:lpstr>
      <vt:lpstr>Office Theme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Čihák Marek</cp:lastModifiedBy>
  <cp:revision>28</cp:revision>
  <dcterms:created xsi:type="dcterms:W3CDTF">2023-10-17T10:07:16Z</dcterms:created>
  <dcterms:modified xsi:type="dcterms:W3CDTF">2025-04-03T07:16:46Z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0x0101006741F2D37AB6E940ADFAB93C737FE27B</vt:lpwstr>
  </property>
  <property fmtid="{D5CDD505-2E9C-101B-9397-08002B2CF9AE}" pid="3" name="Order">
    <vt:lpwstr>8100.00000000000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